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62" r:id="rId3"/>
    <p:sldId id="279" r:id="rId4"/>
    <p:sldId id="292" r:id="rId5"/>
    <p:sldId id="288" r:id="rId6"/>
    <p:sldId id="392" r:id="rId7"/>
    <p:sldId id="452" r:id="rId8"/>
    <p:sldId id="436" r:id="rId9"/>
    <p:sldId id="423" r:id="rId10"/>
    <p:sldId id="463" r:id="rId11"/>
  </p:sldIdLst>
  <p:sldSz cx="12192000" cy="6858000"/>
  <p:notesSz cx="6858000" cy="9144000"/>
  <p:embeddedFontLst>
    <p:embeddedFont>
      <p:font typeface="Poppins" panose="00000500000000000000" pitchFamily="2" charset="0"/>
      <p:regular r:id="rId15"/>
      <p:bold r:id="rId16"/>
      <p:italic r:id="rId17"/>
      <p:boldItalic r:id="rId18"/>
    </p:embeddedFont>
    <p:embeddedFont>
      <p:font typeface="Segoe UI Light" panose="020B0502040204020203" pitchFamily="34" charset="0"/>
      <p:regular r:id="rId19"/>
      <p:italic r:id="rId20"/>
    </p:embeddedFont>
    <p:embeddedFont>
      <p:font typeface="Segoe UI" panose="020B0502040204020203" pitchFamily="34" charset="0"/>
      <p:regular r:id="rId21"/>
      <p:bold r:id="rId22"/>
      <p:italic r:id="rId23"/>
      <p:boldItalic r:id="rId24"/>
    </p:embeddedFont>
    <p:embeddedFont>
      <p:font typeface="Poppins Light" panose="00000400000000000000" pitchFamily="2" charset="0"/>
      <p:regular r:id="rId25"/>
      <p:italic r:id="rId26"/>
    </p:embeddedFont>
    <p:embeddedFont>
      <p:font typeface="Calibri" panose="020F0502020204030204" charset="0"/>
      <p:regular r:id="rId27"/>
      <p:bold r:id="rId28"/>
      <p:italic r:id="rId29"/>
      <p:boldItalic r:id="rId30"/>
    </p:embeddedFont>
    <p:embeddedFont>
      <p:font typeface="等线" panose="02010600030101010101" charset="-122"/>
      <p:regular r:id="rId31"/>
    </p:embeddedFont>
  </p:embeddedFontLst>
  <p:custDataLst>
    <p:tags r:id="rId32"/>
  </p:custDataLst>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EDDB"/>
    <a:srgbClr val="004DC4"/>
    <a:srgbClr val="FFFFFF"/>
    <a:srgbClr val="FCFCFC"/>
    <a:srgbClr val="F9F9F9"/>
    <a:srgbClr val="E6E6E6"/>
    <a:srgbClr val="FAFAFA"/>
    <a:srgbClr val="535761"/>
    <a:srgbClr val="D5E5F4"/>
    <a:srgbClr val="6D73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62" autoAdjust="0"/>
    <p:restoredTop sz="96091" autoAdjust="0"/>
  </p:normalViewPr>
  <p:slideViewPr>
    <p:cSldViewPr snapToGrid="0" showGuides="1">
      <p:cViewPr varScale="1">
        <p:scale>
          <a:sx n="87" d="100"/>
          <a:sy n="87" d="100"/>
        </p:scale>
        <p:origin x="456" y="48"/>
      </p:cViewPr>
      <p:guideLst>
        <p:guide orient="horz" pos="2207"/>
        <p:guide pos="3840"/>
      </p:guideLst>
    </p:cSldViewPr>
  </p:slideViewPr>
  <p:notesTextViewPr>
    <p:cViewPr>
      <p:scale>
        <a:sx n="1" d="1"/>
        <a:sy n="1" d="1"/>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2" Type="http://schemas.openxmlformats.org/officeDocument/2006/relationships/tags" Target="tags/tag1.xml"/><Relationship Id="rId31" Type="http://schemas.openxmlformats.org/officeDocument/2006/relationships/font" Target="fonts/font17.fntdata"/><Relationship Id="rId30" Type="http://schemas.openxmlformats.org/officeDocument/2006/relationships/font" Target="fonts/font16.fntdata"/><Relationship Id="rId3" Type="http://schemas.openxmlformats.org/officeDocument/2006/relationships/slide" Target="slides/slide1.xml"/><Relationship Id="rId29" Type="http://schemas.openxmlformats.org/officeDocument/2006/relationships/font" Target="fonts/font15.fntdata"/><Relationship Id="rId28" Type="http://schemas.openxmlformats.org/officeDocument/2006/relationships/font" Target="fonts/font14.fntdata"/><Relationship Id="rId27" Type="http://schemas.openxmlformats.org/officeDocument/2006/relationships/font" Target="fonts/font13.fntdata"/><Relationship Id="rId26" Type="http://schemas.openxmlformats.org/officeDocument/2006/relationships/font" Target="fonts/font12.fntdata"/><Relationship Id="rId25" Type="http://schemas.openxmlformats.org/officeDocument/2006/relationships/font" Target="fonts/font11.fntdata"/><Relationship Id="rId24" Type="http://schemas.openxmlformats.org/officeDocument/2006/relationships/font" Target="fonts/font10.fntdata"/><Relationship Id="rId23" Type="http://schemas.openxmlformats.org/officeDocument/2006/relationships/font" Target="fonts/font9.fntdata"/><Relationship Id="rId22" Type="http://schemas.openxmlformats.org/officeDocument/2006/relationships/font" Target="fonts/font8.fntdata"/><Relationship Id="rId21" Type="http://schemas.openxmlformats.org/officeDocument/2006/relationships/font" Target="fonts/font7.fntdata"/><Relationship Id="rId20" Type="http://schemas.openxmlformats.org/officeDocument/2006/relationships/font" Target="fonts/font6.fntdata"/><Relationship Id="rId2" Type="http://schemas.openxmlformats.org/officeDocument/2006/relationships/theme" Target="theme/theme1.xml"/><Relationship Id="rId19" Type="http://schemas.openxmlformats.org/officeDocument/2006/relationships/font" Target="fonts/font5.fntdata"/><Relationship Id="rId18" Type="http://schemas.openxmlformats.org/officeDocument/2006/relationships/font" Target="fonts/font4.fntdata"/><Relationship Id="rId17" Type="http://schemas.openxmlformats.org/officeDocument/2006/relationships/font" Target="fonts/font3.fntdata"/><Relationship Id="rId16" Type="http://schemas.openxmlformats.org/officeDocument/2006/relationships/font" Target="fonts/font2.fntdata"/><Relationship Id="rId15" Type="http://schemas.openxmlformats.org/officeDocument/2006/relationships/font" Target="fonts/font1.fntdata"/><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Title Slide">
    <p:bg>
      <p:bgPr>
        <a:gradFill flip="none" rotWithShape="1">
          <a:gsLst>
            <a:gs pos="100000">
              <a:schemeClr val="accent1">
                <a:lumMod val="75000"/>
              </a:schemeClr>
            </a:gs>
            <a:gs pos="39000">
              <a:schemeClr val="accent1"/>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53" name="Group 752"/>
          <p:cNvGrpSpPr/>
          <p:nvPr userDrawn="1"/>
        </p:nvGrpSpPr>
        <p:grpSpPr>
          <a:xfrm>
            <a:off x="-200628" y="-848453"/>
            <a:ext cx="12392628" cy="8554906"/>
            <a:chOff x="723855" y="-279511"/>
            <a:chExt cx="10744290" cy="7417022"/>
          </a:xfrm>
          <a:solidFill>
            <a:schemeClr val="accent1"/>
          </a:solidFill>
        </p:grpSpPr>
        <p:sp>
          <p:nvSpPr>
            <p:cNvPr id="5" name="Graphic 2"/>
            <p:cNvSpPr/>
            <p:nvPr/>
          </p:nvSpPr>
          <p:spPr>
            <a:xfrm>
              <a:off x="3005407" y="3315045"/>
              <a:ext cx="503126" cy="600169"/>
            </a:xfrm>
            <a:custGeom>
              <a:avLst/>
              <a:gdLst>
                <a:gd name="connsiteX0" fmla="*/ 0 w 241971"/>
                <a:gd name="connsiteY0" fmla="*/ 288643 h 288643"/>
                <a:gd name="connsiteX1" fmla="*/ 201930 w 241971"/>
                <a:gd name="connsiteY1" fmla="*/ 286739 h 288643"/>
                <a:gd name="connsiteX2" fmla="*/ 241935 w 241971"/>
                <a:gd name="connsiteY2" fmla="*/ 245781 h 288643"/>
                <a:gd name="connsiteX3" fmla="*/ 240030 w 241971"/>
                <a:gd name="connsiteY3" fmla="*/ 40041 h 288643"/>
                <a:gd name="connsiteX4" fmla="*/ 199073 w 241971"/>
                <a:gd name="connsiteY4" fmla="*/ 36 h 288643"/>
                <a:gd name="connsiteX5" fmla="*/ 24765 w 241971"/>
                <a:gd name="connsiteY5" fmla="*/ 1941 h 288643"/>
                <a:gd name="connsiteX6" fmla="*/ 24765 w 241971"/>
                <a:gd name="connsiteY6" fmla="*/ 33373 h 288643"/>
                <a:gd name="connsiteX7" fmla="*/ 26670 w 241971"/>
                <a:gd name="connsiteY7" fmla="*/ 259116 h 288643"/>
                <a:gd name="connsiteX8" fmla="*/ 0 w 241971"/>
                <a:gd name="connsiteY8" fmla="*/ 288643 h 288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971" h="288643">
                  <a:moveTo>
                    <a:pt x="0" y="288643"/>
                  </a:moveTo>
                  <a:lnTo>
                    <a:pt x="201930" y="286739"/>
                  </a:lnTo>
                  <a:cubicBezTo>
                    <a:pt x="224790" y="286739"/>
                    <a:pt x="242888" y="267689"/>
                    <a:pt x="241935" y="245781"/>
                  </a:cubicBezTo>
                  <a:lnTo>
                    <a:pt x="240030" y="40041"/>
                  </a:lnTo>
                  <a:cubicBezTo>
                    <a:pt x="240030" y="17181"/>
                    <a:pt x="220980" y="-917"/>
                    <a:pt x="199073" y="36"/>
                  </a:cubicBezTo>
                  <a:lnTo>
                    <a:pt x="24765" y="1941"/>
                  </a:lnTo>
                  <a:cubicBezTo>
                    <a:pt x="24765" y="1941"/>
                    <a:pt x="24765" y="28611"/>
                    <a:pt x="24765" y="33373"/>
                  </a:cubicBezTo>
                  <a:cubicBezTo>
                    <a:pt x="25718" y="103858"/>
                    <a:pt x="25718" y="188631"/>
                    <a:pt x="26670" y="259116"/>
                  </a:cubicBezTo>
                  <a:cubicBezTo>
                    <a:pt x="26670" y="286739"/>
                    <a:pt x="0" y="288643"/>
                    <a:pt x="0" y="288643"/>
                  </a:cubicBezTo>
                  <a:close/>
                </a:path>
              </a:pathLst>
            </a:custGeom>
            <a:grpFill/>
            <a:ln w="9525" cap="flat">
              <a:noFill/>
              <a:prstDash val="solid"/>
              <a:miter/>
            </a:ln>
          </p:spPr>
          <p:txBody>
            <a:bodyPr rtlCol="0" anchor="ctr"/>
            <a:lstStyle/>
            <a:p>
              <a:endParaRPr lang="en-US"/>
            </a:p>
          </p:txBody>
        </p:sp>
        <p:sp>
          <p:nvSpPr>
            <p:cNvPr id="6" name="Graphic 2"/>
            <p:cNvSpPr/>
            <p:nvPr/>
          </p:nvSpPr>
          <p:spPr>
            <a:xfrm>
              <a:off x="2945992" y="3851018"/>
              <a:ext cx="114870" cy="64329"/>
            </a:xfrm>
            <a:custGeom>
              <a:avLst/>
              <a:gdLst>
                <a:gd name="connsiteX0" fmla="*/ 55245 w 55245"/>
                <a:gd name="connsiteY0" fmla="*/ 395 h 30938"/>
                <a:gd name="connsiteX1" fmla="*/ 28575 w 55245"/>
                <a:gd name="connsiteY1" fmla="*/ 30875 h 30938"/>
                <a:gd name="connsiteX2" fmla="*/ 0 w 55245"/>
                <a:gd name="connsiteY2" fmla="*/ 1347 h 30938"/>
                <a:gd name="connsiteX3" fmla="*/ 36195 w 55245"/>
                <a:gd name="connsiteY3" fmla="*/ 1347 h 30938"/>
                <a:gd name="connsiteX4" fmla="*/ 55245 w 55245"/>
                <a:gd name="connsiteY4" fmla="*/ 395 h 30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5" h="30938">
                  <a:moveTo>
                    <a:pt x="55245" y="395"/>
                  </a:moveTo>
                  <a:cubicBezTo>
                    <a:pt x="55245" y="28970"/>
                    <a:pt x="28575" y="30875"/>
                    <a:pt x="28575" y="30875"/>
                  </a:cubicBezTo>
                  <a:cubicBezTo>
                    <a:pt x="28575" y="30875"/>
                    <a:pt x="0" y="33732"/>
                    <a:pt x="0" y="1347"/>
                  </a:cubicBezTo>
                  <a:lnTo>
                    <a:pt x="36195" y="1347"/>
                  </a:lnTo>
                  <a:cubicBezTo>
                    <a:pt x="36195" y="395"/>
                    <a:pt x="55245" y="-558"/>
                    <a:pt x="55245" y="395"/>
                  </a:cubicBezTo>
                  <a:close/>
                </a:path>
              </a:pathLst>
            </a:custGeom>
            <a:grpFill/>
            <a:ln w="9525" cap="flat">
              <a:noFill/>
              <a:prstDash val="solid"/>
              <a:miter/>
            </a:ln>
          </p:spPr>
          <p:txBody>
            <a:bodyPr rtlCol="0" anchor="ctr"/>
            <a:lstStyle/>
            <a:p>
              <a:endParaRPr lang="en-US"/>
            </a:p>
          </p:txBody>
        </p:sp>
        <p:sp>
          <p:nvSpPr>
            <p:cNvPr id="7" name="Graphic 2"/>
            <p:cNvSpPr/>
            <p:nvPr/>
          </p:nvSpPr>
          <p:spPr>
            <a:xfrm>
              <a:off x="3144043" y="3812229"/>
              <a:ext cx="295096" cy="3961"/>
            </a:xfrm>
            <a:custGeom>
              <a:avLst/>
              <a:gdLst>
                <a:gd name="connsiteX0" fmla="*/ 141923 w 141922"/>
                <a:gd name="connsiteY0" fmla="*/ 0 h 1905"/>
                <a:gd name="connsiteX1" fmla="*/ 0 w 141922"/>
                <a:gd name="connsiteY1" fmla="*/ 1905 h 1905"/>
              </a:gdLst>
              <a:ahLst/>
              <a:cxnLst>
                <a:cxn ang="0">
                  <a:pos x="connsiteX0" y="connsiteY0"/>
                </a:cxn>
                <a:cxn ang="0">
                  <a:pos x="connsiteX1" y="connsiteY1"/>
                </a:cxn>
              </a:cxnLst>
              <a:rect l="l" t="t" r="r" b="b"/>
              <a:pathLst>
                <a:path w="141922" h="1905">
                  <a:moveTo>
                    <a:pt x="141923" y="0"/>
                  </a:moveTo>
                  <a:lnTo>
                    <a:pt x="0" y="1905"/>
                  </a:lnTo>
                </a:path>
              </a:pathLst>
            </a:custGeom>
            <a:grpFill/>
            <a:ln w="9525" cap="rnd">
              <a:noFill/>
              <a:prstDash val="solid"/>
              <a:round/>
            </a:ln>
          </p:spPr>
          <p:txBody>
            <a:bodyPr rtlCol="0" anchor="ctr"/>
            <a:lstStyle/>
            <a:p>
              <a:endParaRPr lang="en-US"/>
            </a:p>
          </p:txBody>
        </p:sp>
        <p:sp>
          <p:nvSpPr>
            <p:cNvPr id="17" name="Graphic 2"/>
            <p:cNvSpPr/>
            <p:nvPr/>
          </p:nvSpPr>
          <p:spPr>
            <a:xfrm>
              <a:off x="3142064" y="3746871"/>
              <a:ext cx="297077" cy="1979"/>
            </a:xfrm>
            <a:custGeom>
              <a:avLst/>
              <a:gdLst>
                <a:gd name="connsiteX0" fmla="*/ 142875 w 142875"/>
                <a:gd name="connsiteY0" fmla="*/ 0 h 952"/>
                <a:gd name="connsiteX1" fmla="*/ 0 w 142875"/>
                <a:gd name="connsiteY1" fmla="*/ 952 h 952"/>
              </a:gdLst>
              <a:ahLst/>
              <a:cxnLst>
                <a:cxn ang="0">
                  <a:pos x="connsiteX0" y="connsiteY0"/>
                </a:cxn>
                <a:cxn ang="0">
                  <a:pos x="connsiteX1" y="connsiteY1"/>
                </a:cxn>
              </a:cxnLst>
              <a:rect l="l" t="t" r="r" b="b"/>
              <a:pathLst>
                <a:path w="142875" h="952">
                  <a:moveTo>
                    <a:pt x="142875" y="0"/>
                  </a:moveTo>
                  <a:lnTo>
                    <a:pt x="0" y="952"/>
                  </a:lnTo>
                </a:path>
              </a:pathLst>
            </a:custGeom>
            <a:grpFill/>
            <a:ln w="9525" cap="rnd">
              <a:noFill/>
              <a:prstDash val="solid"/>
              <a:round/>
            </a:ln>
          </p:spPr>
          <p:txBody>
            <a:bodyPr rtlCol="0" anchor="ctr"/>
            <a:lstStyle/>
            <a:p>
              <a:endParaRPr lang="en-US"/>
            </a:p>
          </p:txBody>
        </p:sp>
        <p:sp>
          <p:nvSpPr>
            <p:cNvPr id="18" name="Graphic 2"/>
            <p:cNvSpPr/>
            <p:nvPr/>
          </p:nvSpPr>
          <p:spPr>
            <a:xfrm>
              <a:off x="3142064" y="3576547"/>
              <a:ext cx="295096" cy="1979"/>
            </a:xfrm>
            <a:custGeom>
              <a:avLst/>
              <a:gdLst>
                <a:gd name="connsiteX0" fmla="*/ 141923 w 141922"/>
                <a:gd name="connsiteY0" fmla="*/ 0 h 952"/>
                <a:gd name="connsiteX1" fmla="*/ 0 w 141922"/>
                <a:gd name="connsiteY1" fmla="*/ 953 h 952"/>
              </a:gdLst>
              <a:ahLst/>
              <a:cxnLst>
                <a:cxn ang="0">
                  <a:pos x="connsiteX0" y="connsiteY0"/>
                </a:cxn>
                <a:cxn ang="0">
                  <a:pos x="connsiteX1" y="connsiteY1"/>
                </a:cxn>
              </a:cxnLst>
              <a:rect l="l" t="t" r="r" b="b"/>
              <a:pathLst>
                <a:path w="141922" h="952">
                  <a:moveTo>
                    <a:pt x="141923" y="0"/>
                  </a:moveTo>
                  <a:lnTo>
                    <a:pt x="0" y="953"/>
                  </a:lnTo>
                </a:path>
              </a:pathLst>
            </a:custGeom>
            <a:grpFill/>
            <a:ln w="9525" cap="rnd">
              <a:noFill/>
              <a:prstDash val="solid"/>
              <a:round/>
            </a:ln>
          </p:spPr>
          <p:txBody>
            <a:bodyPr rtlCol="0" anchor="ctr"/>
            <a:lstStyle/>
            <a:p>
              <a:endParaRPr lang="en-US"/>
            </a:p>
          </p:txBody>
        </p:sp>
        <p:sp>
          <p:nvSpPr>
            <p:cNvPr id="19" name="Graphic 2"/>
            <p:cNvSpPr/>
            <p:nvPr/>
          </p:nvSpPr>
          <p:spPr>
            <a:xfrm>
              <a:off x="3140082" y="3511192"/>
              <a:ext cx="295096" cy="1979"/>
            </a:xfrm>
            <a:custGeom>
              <a:avLst/>
              <a:gdLst>
                <a:gd name="connsiteX0" fmla="*/ 141922 w 141922"/>
                <a:gd name="connsiteY0" fmla="*/ 0 h 952"/>
                <a:gd name="connsiteX1" fmla="*/ 0 w 141922"/>
                <a:gd name="connsiteY1" fmla="*/ 953 h 952"/>
              </a:gdLst>
              <a:ahLst/>
              <a:cxnLst>
                <a:cxn ang="0">
                  <a:pos x="connsiteX0" y="connsiteY0"/>
                </a:cxn>
                <a:cxn ang="0">
                  <a:pos x="connsiteX1" y="connsiteY1"/>
                </a:cxn>
              </a:cxnLst>
              <a:rect l="l" t="t" r="r" b="b"/>
              <a:pathLst>
                <a:path w="141922" h="952">
                  <a:moveTo>
                    <a:pt x="141922" y="0"/>
                  </a:moveTo>
                  <a:lnTo>
                    <a:pt x="0" y="953"/>
                  </a:lnTo>
                </a:path>
              </a:pathLst>
            </a:custGeom>
            <a:grpFill/>
            <a:ln w="9525" cap="rnd">
              <a:noFill/>
              <a:prstDash val="solid"/>
              <a:round/>
            </a:ln>
          </p:spPr>
          <p:txBody>
            <a:bodyPr rtlCol="0" anchor="ctr"/>
            <a:lstStyle/>
            <a:p>
              <a:endParaRPr lang="en-US"/>
            </a:p>
          </p:txBody>
        </p:sp>
        <p:sp>
          <p:nvSpPr>
            <p:cNvPr id="20" name="Graphic 2"/>
            <p:cNvSpPr/>
            <p:nvPr/>
          </p:nvSpPr>
          <p:spPr>
            <a:xfrm>
              <a:off x="3142064" y="3661710"/>
              <a:ext cx="295096" cy="1979"/>
            </a:xfrm>
            <a:custGeom>
              <a:avLst/>
              <a:gdLst>
                <a:gd name="connsiteX0" fmla="*/ 141923 w 141922"/>
                <a:gd name="connsiteY0" fmla="*/ 0 h 952"/>
                <a:gd name="connsiteX1" fmla="*/ 0 w 141922"/>
                <a:gd name="connsiteY1" fmla="*/ 953 h 952"/>
              </a:gdLst>
              <a:ahLst/>
              <a:cxnLst>
                <a:cxn ang="0">
                  <a:pos x="connsiteX0" y="connsiteY0"/>
                </a:cxn>
                <a:cxn ang="0">
                  <a:pos x="connsiteX1" y="connsiteY1"/>
                </a:cxn>
              </a:cxnLst>
              <a:rect l="l" t="t" r="r" b="b"/>
              <a:pathLst>
                <a:path w="141922" h="952">
                  <a:moveTo>
                    <a:pt x="141923" y="0"/>
                  </a:moveTo>
                  <a:lnTo>
                    <a:pt x="0" y="953"/>
                  </a:lnTo>
                </a:path>
              </a:pathLst>
            </a:custGeom>
            <a:grpFill/>
            <a:ln w="9525" cap="rnd">
              <a:noFill/>
              <a:prstDash val="solid"/>
              <a:round/>
            </a:ln>
          </p:spPr>
          <p:txBody>
            <a:bodyPr rtlCol="0" anchor="ctr"/>
            <a:lstStyle/>
            <a:p>
              <a:endParaRPr lang="en-US"/>
            </a:p>
          </p:txBody>
        </p:sp>
        <p:sp>
          <p:nvSpPr>
            <p:cNvPr id="21" name="Graphic 2"/>
            <p:cNvSpPr/>
            <p:nvPr/>
          </p:nvSpPr>
          <p:spPr>
            <a:xfrm>
              <a:off x="3132160" y="3384439"/>
              <a:ext cx="207953" cy="57434"/>
            </a:xfrm>
            <a:custGeom>
              <a:avLst/>
              <a:gdLst>
                <a:gd name="connsiteX0" fmla="*/ 13335 w 100012"/>
                <a:gd name="connsiteY0" fmla="*/ 27622 h 27622"/>
                <a:gd name="connsiteX1" fmla="*/ 86677 w 100012"/>
                <a:gd name="connsiteY1" fmla="*/ 26670 h 27622"/>
                <a:gd name="connsiteX2" fmla="*/ 100013 w 100012"/>
                <a:gd name="connsiteY2" fmla="*/ 13335 h 27622"/>
                <a:gd name="connsiteX3" fmla="*/ 100013 w 100012"/>
                <a:gd name="connsiteY3" fmla="*/ 13335 h 27622"/>
                <a:gd name="connsiteX4" fmla="*/ 86677 w 100012"/>
                <a:gd name="connsiteY4" fmla="*/ 0 h 27622"/>
                <a:gd name="connsiteX5" fmla="*/ 13335 w 100012"/>
                <a:gd name="connsiteY5" fmla="*/ 953 h 27622"/>
                <a:gd name="connsiteX6" fmla="*/ 0 w 100012"/>
                <a:gd name="connsiteY6" fmla="*/ 14288 h 27622"/>
                <a:gd name="connsiteX7" fmla="*/ 0 w 100012"/>
                <a:gd name="connsiteY7" fmla="*/ 14288 h 27622"/>
                <a:gd name="connsiteX8" fmla="*/ 13335 w 100012"/>
                <a:gd name="connsiteY8" fmla="*/ 27622 h 27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12" h="27622">
                  <a:moveTo>
                    <a:pt x="13335" y="27622"/>
                  </a:moveTo>
                  <a:lnTo>
                    <a:pt x="86677" y="26670"/>
                  </a:lnTo>
                  <a:cubicBezTo>
                    <a:pt x="94298" y="26670"/>
                    <a:pt x="100013" y="20955"/>
                    <a:pt x="100013" y="13335"/>
                  </a:cubicBezTo>
                  <a:lnTo>
                    <a:pt x="100013" y="13335"/>
                  </a:lnTo>
                  <a:cubicBezTo>
                    <a:pt x="100013" y="5715"/>
                    <a:pt x="94298" y="0"/>
                    <a:pt x="86677" y="0"/>
                  </a:cubicBezTo>
                  <a:lnTo>
                    <a:pt x="13335" y="953"/>
                  </a:lnTo>
                  <a:cubicBezTo>
                    <a:pt x="5715" y="953"/>
                    <a:pt x="0" y="6667"/>
                    <a:pt x="0" y="14288"/>
                  </a:cubicBezTo>
                  <a:lnTo>
                    <a:pt x="0" y="14288"/>
                  </a:lnTo>
                  <a:cubicBezTo>
                    <a:pt x="0" y="21908"/>
                    <a:pt x="5715" y="27622"/>
                    <a:pt x="13335" y="27622"/>
                  </a:cubicBezTo>
                  <a:close/>
                </a:path>
              </a:pathLst>
            </a:custGeom>
            <a:grpFill/>
            <a:ln w="9525" cap="flat">
              <a:noFill/>
              <a:prstDash val="solid"/>
              <a:miter/>
            </a:ln>
          </p:spPr>
          <p:txBody>
            <a:bodyPr rtlCol="0" anchor="ctr"/>
            <a:lstStyle/>
            <a:p>
              <a:endParaRPr lang="en-US"/>
            </a:p>
          </p:txBody>
        </p:sp>
        <p:sp>
          <p:nvSpPr>
            <p:cNvPr id="544" name="Graphic 2"/>
            <p:cNvSpPr/>
            <p:nvPr/>
          </p:nvSpPr>
          <p:spPr>
            <a:xfrm>
              <a:off x="7762602" y="4618298"/>
              <a:ext cx="718926" cy="625840"/>
            </a:xfrm>
            <a:custGeom>
              <a:avLst/>
              <a:gdLst>
                <a:gd name="connsiteX0" fmla="*/ 309563 w 345757"/>
                <a:gd name="connsiteY0" fmla="*/ 300990 h 300989"/>
                <a:gd name="connsiteX1" fmla="*/ 36195 w 345757"/>
                <a:gd name="connsiteY1" fmla="*/ 300990 h 300989"/>
                <a:gd name="connsiteX2" fmla="*/ 0 w 345757"/>
                <a:gd name="connsiteY2" fmla="*/ 264795 h 300989"/>
                <a:gd name="connsiteX3" fmla="*/ 0 w 345757"/>
                <a:gd name="connsiteY3" fmla="*/ 36195 h 300989"/>
                <a:gd name="connsiteX4" fmla="*/ 36195 w 345757"/>
                <a:gd name="connsiteY4" fmla="*/ 0 h 300989"/>
                <a:gd name="connsiteX5" fmla="*/ 309563 w 345757"/>
                <a:gd name="connsiteY5" fmla="*/ 0 h 300989"/>
                <a:gd name="connsiteX6" fmla="*/ 345758 w 345757"/>
                <a:gd name="connsiteY6" fmla="*/ 36195 h 300989"/>
                <a:gd name="connsiteX7" fmla="*/ 345758 w 345757"/>
                <a:gd name="connsiteY7" fmla="*/ 264795 h 300989"/>
                <a:gd name="connsiteX8" fmla="*/ 309563 w 345757"/>
                <a:gd name="connsiteY8" fmla="*/ 300990 h 30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5757" h="300989">
                  <a:moveTo>
                    <a:pt x="309563" y="300990"/>
                  </a:moveTo>
                  <a:lnTo>
                    <a:pt x="36195" y="300990"/>
                  </a:lnTo>
                  <a:cubicBezTo>
                    <a:pt x="16193" y="300990"/>
                    <a:pt x="0" y="284798"/>
                    <a:pt x="0" y="264795"/>
                  </a:cubicBezTo>
                  <a:lnTo>
                    <a:pt x="0" y="36195"/>
                  </a:lnTo>
                  <a:cubicBezTo>
                    <a:pt x="0" y="16192"/>
                    <a:pt x="16193" y="0"/>
                    <a:pt x="36195" y="0"/>
                  </a:cubicBezTo>
                  <a:lnTo>
                    <a:pt x="309563" y="0"/>
                  </a:lnTo>
                  <a:cubicBezTo>
                    <a:pt x="329565" y="0"/>
                    <a:pt x="345758" y="16192"/>
                    <a:pt x="345758" y="36195"/>
                  </a:cubicBezTo>
                  <a:lnTo>
                    <a:pt x="345758" y="264795"/>
                  </a:lnTo>
                  <a:cubicBezTo>
                    <a:pt x="345758" y="284798"/>
                    <a:pt x="329565" y="300990"/>
                    <a:pt x="309563" y="300990"/>
                  </a:cubicBezTo>
                  <a:close/>
                </a:path>
              </a:pathLst>
            </a:custGeom>
            <a:grpFill/>
            <a:ln w="9525" cap="flat">
              <a:noFill/>
              <a:prstDash val="solid"/>
              <a:miter/>
            </a:ln>
          </p:spPr>
          <p:txBody>
            <a:bodyPr rtlCol="0" anchor="ctr"/>
            <a:lstStyle/>
            <a:p>
              <a:endParaRPr lang="en-US"/>
            </a:p>
          </p:txBody>
        </p:sp>
        <p:sp>
          <p:nvSpPr>
            <p:cNvPr id="545" name="Graphic 2"/>
            <p:cNvSpPr/>
            <p:nvPr/>
          </p:nvSpPr>
          <p:spPr>
            <a:xfrm>
              <a:off x="7921043" y="4937162"/>
              <a:ext cx="19805" cy="211914"/>
            </a:xfrm>
            <a:custGeom>
              <a:avLst/>
              <a:gdLst>
                <a:gd name="connsiteX0" fmla="*/ 0 w 9525"/>
                <a:gd name="connsiteY0" fmla="*/ 0 h 101917"/>
                <a:gd name="connsiteX1" fmla="*/ 0 w 9525"/>
                <a:gd name="connsiteY1" fmla="*/ 101918 h 101917"/>
              </a:gdLst>
              <a:ahLst/>
              <a:cxnLst>
                <a:cxn ang="0">
                  <a:pos x="connsiteX0" y="connsiteY0"/>
                </a:cxn>
                <a:cxn ang="0">
                  <a:pos x="connsiteX1" y="connsiteY1"/>
                </a:cxn>
              </a:cxnLst>
              <a:rect l="l" t="t" r="r" b="b"/>
              <a:pathLst>
                <a:path w="9525" h="101917">
                  <a:moveTo>
                    <a:pt x="0" y="0"/>
                  </a:moveTo>
                  <a:lnTo>
                    <a:pt x="0" y="101918"/>
                  </a:lnTo>
                </a:path>
              </a:pathLst>
            </a:custGeom>
            <a:grpFill/>
            <a:ln w="9525" cap="flat">
              <a:noFill/>
              <a:prstDash val="solid"/>
              <a:miter/>
            </a:ln>
          </p:spPr>
          <p:txBody>
            <a:bodyPr rtlCol="0" anchor="ctr"/>
            <a:lstStyle/>
            <a:p>
              <a:endParaRPr lang="en-US"/>
            </a:p>
          </p:txBody>
        </p:sp>
        <p:sp>
          <p:nvSpPr>
            <p:cNvPr id="546" name="Graphic 2"/>
            <p:cNvSpPr/>
            <p:nvPr/>
          </p:nvSpPr>
          <p:spPr>
            <a:xfrm>
              <a:off x="8000264" y="4937162"/>
              <a:ext cx="19805" cy="211914"/>
            </a:xfrm>
            <a:custGeom>
              <a:avLst/>
              <a:gdLst>
                <a:gd name="connsiteX0" fmla="*/ 0 w 9525"/>
                <a:gd name="connsiteY0" fmla="*/ 0 h 101917"/>
                <a:gd name="connsiteX1" fmla="*/ 0 w 9525"/>
                <a:gd name="connsiteY1" fmla="*/ 101918 h 101917"/>
              </a:gdLst>
              <a:ahLst/>
              <a:cxnLst>
                <a:cxn ang="0">
                  <a:pos x="connsiteX0" y="connsiteY0"/>
                </a:cxn>
                <a:cxn ang="0">
                  <a:pos x="connsiteX1" y="connsiteY1"/>
                </a:cxn>
              </a:cxnLst>
              <a:rect l="l" t="t" r="r" b="b"/>
              <a:pathLst>
                <a:path w="9525" h="101917">
                  <a:moveTo>
                    <a:pt x="0" y="0"/>
                  </a:moveTo>
                  <a:lnTo>
                    <a:pt x="0" y="101918"/>
                  </a:lnTo>
                </a:path>
              </a:pathLst>
            </a:custGeom>
            <a:grpFill/>
            <a:ln w="9525" cap="flat">
              <a:noFill/>
              <a:prstDash val="solid"/>
              <a:miter/>
            </a:ln>
          </p:spPr>
          <p:txBody>
            <a:bodyPr rtlCol="0" anchor="ctr"/>
            <a:lstStyle/>
            <a:p>
              <a:endParaRPr lang="en-US"/>
            </a:p>
          </p:txBody>
        </p:sp>
        <p:sp>
          <p:nvSpPr>
            <p:cNvPr id="547" name="Graphic 2"/>
            <p:cNvSpPr/>
            <p:nvPr/>
          </p:nvSpPr>
          <p:spPr>
            <a:xfrm>
              <a:off x="8071562" y="4974790"/>
              <a:ext cx="19805" cy="174285"/>
            </a:xfrm>
            <a:custGeom>
              <a:avLst/>
              <a:gdLst>
                <a:gd name="connsiteX0" fmla="*/ 0 w 9525"/>
                <a:gd name="connsiteY0" fmla="*/ 0 h 83820"/>
                <a:gd name="connsiteX1" fmla="*/ 0 w 9525"/>
                <a:gd name="connsiteY1" fmla="*/ 83820 h 83820"/>
              </a:gdLst>
              <a:ahLst/>
              <a:cxnLst>
                <a:cxn ang="0">
                  <a:pos x="connsiteX0" y="connsiteY0"/>
                </a:cxn>
                <a:cxn ang="0">
                  <a:pos x="connsiteX1" y="connsiteY1"/>
                </a:cxn>
              </a:cxnLst>
              <a:rect l="l" t="t" r="r" b="b"/>
              <a:pathLst>
                <a:path w="9525" h="83820">
                  <a:moveTo>
                    <a:pt x="0" y="0"/>
                  </a:moveTo>
                  <a:lnTo>
                    <a:pt x="0" y="83820"/>
                  </a:lnTo>
                </a:path>
              </a:pathLst>
            </a:custGeom>
            <a:grpFill/>
            <a:ln w="9525" cap="flat">
              <a:noFill/>
              <a:prstDash val="solid"/>
              <a:miter/>
            </a:ln>
          </p:spPr>
          <p:txBody>
            <a:bodyPr rtlCol="0" anchor="ctr"/>
            <a:lstStyle/>
            <a:p>
              <a:endParaRPr lang="en-US"/>
            </a:p>
          </p:txBody>
        </p:sp>
        <p:sp>
          <p:nvSpPr>
            <p:cNvPr id="548" name="Graphic 2"/>
            <p:cNvSpPr/>
            <p:nvPr/>
          </p:nvSpPr>
          <p:spPr>
            <a:xfrm>
              <a:off x="8138900" y="5107486"/>
              <a:ext cx="19805" cy="41590"/>
            </a:xfrm>
            <a:custGeom>
              <a:avLst/>
              <a:gdLst>
                <a:gd name="connsiteX0" fmla="*/ 0 w 9525"/>
                <a:gd name="connsiteY0" fmla="*/ 0 h 20002"/>
                <a:gd name="connsiteX1" fmla="*/ 0 w 9525"/>
                <a:gd name="connsiteY1" fmla="*/ 20003 h 20002"/>
              </a:gdLst>
              <a:ahLst/>
              <a:cxnLst>
                <a:cxn ang="0">
                  <a:pos x="connsiteX0" y="connsiteY0"/>
                </a:cxn>
                <a:cxn ang="0">
                  <a:pos x="connsiteX1" y="connsiteY1"/>
                </a:cxn>
              </a:cxnLst>
              <a:rect l="l" t="t" r="r" b="b"/>
              <a:pathLst>
                <a:path w="9525" h="20002">
                  <a:moveTo>
                    <a:pt x="0" y="0"/>
                  </a:moveTo>
                  <a:lnTo>
                    <a:pt x="0" y="20003"/>
                  </a:lnTo>
                </a:path>
              </a:pathLst>
            </a:custGeom>
            <a:grpFill/>
            <a:ln w="9525" cap="flat">
              <a:noFill/>
              <a:prstDash val="solid"/>
              <a:miter/>
            </a:ln>
          </p:spPr>
          <p:txBody>
            <a:bodyPr rtlCol="0" anchor="ctr"/>
            <a:lstStyle/>
            <a:p>
              <a:endParaRPr lang="en-US"/>
            </a:p>
          </p:txBody>
        </p:sp>
        <p:sp>
          <p:nvSpPr>
            <p:cNvPr id="549" name="Graphic 2"/>
            <p:cNvSpPr/>
            <p:nvPr/>
          </p:nvSpPr>
          <p:spPr>
            <a:xfrm>
              <a:off x="8216141" y="4990634"/>
              <a:ext cx="19805" cy="158441"/>
            </a:xfrm>
            <a:custGeom>
              <a:avLst/>
              <a:gdLst>
                <a:gd name="connsiteX0" fmla="*/ 0 w 9525"/>
                <a:gd name="connsiteY0" fmla="*/ 0 h 76200"/>
                <a:gd name="connsiteX1" fmla="*/ 0 w 9525"/>
                <a:gd name="connsiteY1" fmla="*/ 76200 h 76200"/>
              </a:gdLst>
              <a:ahLst/>
              <a:cxnLst>
                <a:cxn ang="0">
                  <a:pos x="connsiteX0" y="connsiteY0"/>
                </a:cxn>
                <a:cxn ang="0">
                  <a:pos x="connsiteX1" y="connsiteY1"/>
                </a:cxn>
              </a:cxnLst>
              <a:rect l="l" t="t" r="r" b="b"/>
              <a:pathLst>
                <a:path w="9525" h="76200">
                  <a:moveTo>
                    <a:pt x="0" y="0"/>
                  </a:moveTo>
                  <a:lnTo>
                    <a:pt x="0" y="76200"/>
                  </a:lnTo>
                </a:path>
              </a:pathLst>
            </a:custGeom>
            <a:grpFill/>
            <a:ln w="9525" cap="flat">
              <a:noFill/>
              <a:prstDash val="solid"/>
              <a:miter/>
            </a:ln>
          </p:spPr>
          <p:txBody>
            <a:bodyPr rtlCol="0" anchor="ctr"/>
            <a:lstStyle/>
            <a:p>
              <a:endParaRPr lang="en-US"/>
            </a:p>
          </p:txBody>
        </p:sp>
        <p:sp>
          <p:nvSpPr>
            <p:cNvPr id="550" name="Graphic 2"/>
            <p:cNvSpPr/>
            <p:nvPr/>
          </p:nvSpPr>
          <p:spPr>
            <a:xfrm>
              <a:off x="8283479" y="4745051"/>
              <a:ext cx="19805" cy="404025"/>
            </a:xfrm>
            <a:custGeom>
              <a:avLst/>
              <a:gdLst>
                <a:gd name="connsiteX0" fmla="*/ 0 w 9525"/>
                <a:gd name="connsiteY0" fmla="*/ 0 h 194310"/>
                <a:gd name="connsiteX1" fmla="*/ 0 w 9525"/>
                <a:gd name="connsiteY1" fmla="*/ 194310 h 194310"/>
              </a:gdLst>
              <a:ahLst/>
              <a:cxnLst>
                <a:cxn ang="0">
                  <a:pos x="connsiteX0" y="connsiteY0"/>
                </a:cxn>
                <a:cxn ang="0">
                  <a:pos x="connsiteX1" y="connsiteY1"/>
                </a:cxn>
              </a:cxnLst>
              <a:rect l="l" t="t" r="r" b="b"/>
              <a:pathLst>
                <a:path w="9525" h="194310">
                  <a:moveTo>
                    <a:pt x="0" y="0"/>
                  </a:moveTo>
                  <a:lnTo>
                    <a:pt x="0" y="194310"/>
                  </a:lnTo>
                </a:path>
              </a:pathLst>
            </a:custGeom>
            <a:grpFill/>
            <a:ln w="9525" cap="flat">
              <a:noFill/>
              <a:prstDash val="solid"/>
              <a:miter/>
            </a:ln>
          </p:spPr>
          <p:txBody>
            <a:bodyPr rtlCol="0" anchor="ctr"/>
            <a:lstStyle/>
            <a:p>
              <a:endParaRPr lang="en-US"/>
            </a:p>
          </p:txBody>
        </p:sp>
        <p:sp>
          <p:nvSpPr>
            <p:cNvPr id="551" name="Graphic 2"/>
            <p:cNvSpPr/>
            <p:nvPr/>
          </p:nvSpPr>
          <p:spPr>
            <a:xfrm>
              <a:off x="8354777" y="4745051"/>
              <a:ext cx="19805" cy="404025"/>
            </a:xfrm>
            <a:custGeom>
              <a:avLst/>
              <a:gdLst>
                <a:gd name="connsiteX0" fmla="*/ 0 w 9525"/>
                <a:gd name="connsiteY0" fmla="*/ 0 h 194310"/>
                <a:gd name="connsiteX1" fmla="*/ 0 w 9525"/>
                <a:gd name="connsiteY1" fmla="*/ 194310 h 194310"/>
              </a:gdLst>
              <a:ahLst/>
              <a:cxnLst>
                <a:cxn ang="0">
                  <a:pos x="connsiteX0" y="connsiteY0"/>
                </a:cxn>
                <a:cxn ang="0">
                  <a:pos x="connsiteX1" y="connsiteY1"/>
                </a:cxn>
              </a:cxnLst>
              <a:rect l="l" t="t" r="r" b="b"/>
              <a:pathLst>
                <a:path w="9525" h="194310">
                  <a:moveTo>
                    <a:pt x="0" y="0"/>
                  </a:moveTo>
                  <a:lnTo>
                    <a:pt x="0" y="194310"/>
                  </a:lnTo>
                </a:path>
              </a:pathLst>
            </a:custGeom>
            <a:grpFill/>
            <a:ln w="9525" cap="flat">
              <a:noFill/>
              <a:prstDash val="solid"/>
              <a:miter/>
            </a:ln>
          </p:spPr>
          <p:txBody>
            <a:bodyPr rtlCol="0" anchor="ctr"/>
            <a:lstStyle/>
            <a:p>
              <a:endParaRPr lang="en-US"/>
            </a:p>
          </p:txBody>
        </p:sp>
        <p:sp>
          <p:nvSpPr>
            <p:cNvPr id="552" name="Graphic 2"/>
            <p:cNvSpPr/>
            <p:nvPr/>
          </p:nvSpPr>
          <p:spPr>
            <a:xfrm>
              <a:off x="7871531" y="4725246"/>
              <a:ext cx="487207" cy="354681"/>
            </a:xfrm>
            <a:custGeom>
              <a:avLst/>
              <a:gdLst>
                <a:gd name="connsiteX0" fmla="*/ 0 w 234315"/>
                <a:gd name="connsiteY0" fmla="*/ 129540 h 170579"/>
                <a:gd name="connsiteX1" fmla="*/ 58103 w 234315"/>
                <a:gd name="connsiteY1" fmla="*/ 82867 h 170579"/>
                <a:gd name="connsiteX2" fmla="*/ 138113 w 234315"/>
                <a:gd name="connsiteY2" fmla="*/ 170498 h 170579"/>
                <a:gd name="connsiteX3" fmla="*/ 234315 w 234315"/>
                <a:gd name="connsiteY3" fmla="*/ 0 h 170579"/>
              </a:gdLst>
              <a:ahLst/>
              <a:cxnLst>
                <a:cxn ang="0">
                  <a:pos x="connsiteX0" y="connsiteY0"/>
                </a:cxn>
                <a:cxn ang="0">
                  <a:pos x="connsiteX1" y="connsiteY1"/>
                </a:cxn>
                <a:cxn ang="0">
                  <a:pos x="connsiteX2" y="connsiteY2"/>
                </a:cxn>
                <a:cxn ang="0">
                  <a:pos x="connsiteX3" y="connsiteY3"/>
                </a:cxn>
              </a:cxnLst>
              <a:rect l="l" t="t" r="r" b="b"/>
              <a:pathLst>
                <a:path w="234315" h="170579">
                  <a:moveTo>
                    <a:pt x="0" y="129540"/>
                  </a:moveTo>
                  <a:cubicBezTo>
                    <a:pt x="19050" y="91440"/>
                    <a:pt x="40958" y="75248"/>
                    <a:pt x="58103" y="82867"/>
                  </a:cubicBezTo>
                  <a:cubicBezTo>
                    <a:pt x="100013" y="100965"/>
                    <a:pt x="114300" y="173355"/>
                    <a:pt x="138113" y="170498"/>
                  </a:cubicBezTo>
                  <a:cubicBezTo>
                    <a:pt x="189547" y="165735"/>
                    <a:pt x="148590" y="8573"/>
                    <a:pt x="234315" y="0"/>
                  </a:cubicBezTo>
                </a:path>
              </a:pathLst>
            </a:custGeom>
            <a:grpFill/>
            <a:ln w="9525" cap="flat">
              <a:noFill/>
              <a:prstDash val="solid"/>
              <a:miter/>
            </a:ln>
          </p:spPr>
          <p:txBody>
            <a:bodyPr rtlCol="0" anchor="ctr"/>
            <a:lstStyle/>
            <a:p>
              <a:endParaRPr lang="en-US"/>
            </a:p>
          </p:txBody>
        </p:sp>
        <p:sp>
          <p:nvSpPr>
            <p:cNvPr id="554" name="Graphic 2"/>
            <p:cNvSpPr/>
            <p:nvPr/>
          </p:nvSpPr>
          <p:spPr>
            <a:xfrm>
              <a:off x="4680922" y="5646185"/>
              <a:ext cx="19805" cy="130714"/>
            </a:xfrm>
            <a:custGeom>
              <a:avLst/>
              <a:gdLst>
                <a:gd name="connsiteX0" fmla="*/ 0 w 9525"/>
                <a:gd name="connsiteY0" fmla="*/ 62865 h 62865"/>
                <a:gd name="connsiteX1" fmla="*/ 0 w 9525"/>
                <a:gd name="connsiteY1" fmla="*/ 0 h 62865"/>
              </a:gdLst>
              <a:ahLst/>
              <a:cxnLst>
                <a:cxn ang="0">
                  <a:pos x="connsiteX0" y="connsiteY0"/>
                </a:cxn>
                <a:cxn ang="0">
                  <a:pos x="connsiteX1" y="connsiteY1"/>
                </a:cxn>
              </a:cxnLst>
              <a:rect l="l" t="t" r="r" b="b"/>
              <a:pathLst>
                <a:path w="9525" h="62865">
                  <a:moveTo>
                    <a:pt x="0" y="62865"/>
                  </a:moveTo>
                  <a:lnTo>
                    <a:pt x="0" y="0"/>
                  </a:lnTo>
                </a:path>
              </a:pathLst>
            </a:custGeom>
            <a:grpFill/>
            <a:ln w="9525" cap="flat">
              <a:noFill/>
              <a:prstDash val="solid"/>
              <a:miter/>
            </a:ln>
          </p:spPr>
          <p:txBody>
            <a:bodyPr rtlCol="0" anchor="ctr"/>
            <a:lstStyle/>
            <a:p>
              <a:endParaRPr lang="en-US"/>
            </a:p>
          </p:txBody>
        </p:sp>
        <p:sp>
          <p:nvSpPr>
            <p:cNvPr id="555" name="Graphic 2"/>
            <p:cNvSpPr/>
            <p:nvPr/>
          </p:nvSpPr>
          <p:spPr>
            <a:xfrm>
              <a:off x="4849267" y="5495666"/>
              <a:ext cx="1979" cy="283212"/>
            </a:xfrm>
            <a:custGeom>
              <a:avLst/>
              <a:gdLst>
                <a:gd name="connsiteX0" fmla="*/ 0 w 952"/>
                <a:gd name="connsiteY0" fmla="*/ 136207 h 136207"/>
                <a:gd name="connsiteX1" fmla="*/ 952 w 952"/>
                <a:gd name="connsiteY1" fmla="*/ 0 h 136207"/>
              </a:gdLst>
              <a:ahLst/>
              <a:cxnLst>
                <a:cxn ang="0">
                  <a:pos x="connsiteX0" y="connsiteY0"/>
                </a:cxn>
                <a:cxn ang="0">
                  <a:pos x="connsiteX1" y="connsiteY1"/>
                </a:cxn>
              </a:cxnLst>
              <a:rect l="l" t="t" r="r" b="b"/>
              <a:pathLst>
                <a:path w="952" h="136207">
                  <a:moveTo>
                    <a:pt x="0" y="136207"/>
                  </a:moveTo>
                  <a:lnTo>
                    <a:pt x="952" y="0"/>
                  </a:lnTo>
                </a:path>
              </a:pathLst>
            </a:custGeom>
            <a:grpFill/>
            <a:ln w="9525" cap="flat">
              <a:noFill/>
              <a:prstDash val="solid"/>
              <a:miter/>
            </a:ln>
          </p:spPr>
          <p:txBody>
            <a:bodyPr rtlCol="0" anchor="ctr"/>
            <a:lstStyle/>
            <a:p>
              <a:endParaRPr lang="en-US"/>
            </a:p>
          </p:txBody>
        </p:sp>
        <p:sp>
          <p:nvSpPr>
            <p:cNvPr id="556" name="Graphic 2"/>
            <p:cNvSpPr/>
            <p:nvPr/>
          </p:nvSpPr>
          <p:spPr>
            <a:xfrm>
              <a:off x="4993844" y="5477841"/>
              <a:ext cx="1979" cy="301036"/>
            </a:xfrm>
            <a:custGeom>
              <a:avLst/>
              <a:gdLst>
                <a:gd name="connsiteX0" fmla="*/ 0 w 952"/>
                <a:gd name="connsiteY0" fmla="*/ 144780 h 144779"/>
                <a:gd name="connsiteX1" fmla="*/ 952 w 952"/>
                <a:gd name="connsiteY1" fmla="*/ 0 h 144779"/>
              </a:gdLst>
              <a:ahLst/>
              <a:cxnLst>
                <a:cxn ang="0">
                  <a:pos x="connsiteX0" y="connsiteY0"/>
                </a:cxn>
                <a:cxn ang="0">
                  <a:pos x="connsiteX1" y="connsiteY1"/>
                </a:cxn>
              </a:cxnLst>
              <a:rect l="l" t="t" r="r" b="b"/>
              <a:pathLst>
                <a:path w="952" h="144779">
                  <a:moveTo>
                    <a:pt x="0" y="144780"/>
                  </a:moveTo>
                  <a:lnTo>
                    <a:pt x="952" y="0"/>
                  </a:lnTo>
                </a:path>
              </a:pathLst>
            </a:custGeom>
            <a:grpFill/>
            <a:ln w="9525" cap="flat">
              <a:noFill/>
              <a:prstDash val="solid"/>
              <a:miter/>
            </a:ln>
          </p:spPr>
          <p:txBody>
            <a:bodyPr rtlCol="0" anchor="ctr"/>
            <a:lstStyle/>
            <a:p>
              <a:endParaRPr lang="en-US"/>
            </a:p>
          </p:txBody>
        </p:sp>
        <p:sp>
          <p:nvSpPr>
            <p:cNvPr id="557" name="Graphic 2"/>
            <p:cNvSpPr/>
            <p:nvPr/>
          </p:nvSpPr>
          <p:spPr>
            <a:xfrm>
              <a:off x="5158227" y="5370893"/>
              <a:ext cx="1979" cy="407984"/>
            </a:xfrm>
            <a:custGeom>
              <a:avLst/>
              <a:gdLst>
                <a:gd name="connsiteX0" fmla="*/ 0 w 952"/>
                <a:gd name="connsiteY0" fmla="*/ 196215 h 196214"/>
                <a:gd name="connsiteX1" fmla="*/ 953 w 952"/>
                <a:gd name="connsiteY1" fmla="*/ 0 h 196214"/>
              </a:gdLst>
              <a:ahLst/>
              <a:cxnLst>
                <a:cxn ang="0">
                  <a:pos x="connsiteX0" y="connsiteY0"/>
                </a:cxn>
                <a:cxn ang="0">
                  <a:pos x="connsiteX1" y="connsiteY1"/>
                </a:cxn>
              </a:cxnLst>
              <a:rect l="l" t="t" r="r" b="b"/>
              <a:pathLst>
                <a:path w="952" h="196214">
                  <a:moveTo>
                    <a:pt x="0" y="196215"/>
                  </a:moveTo>
                  <a:lnTo>
                    <a:pt x="953" y="0"/>
                  </a:lnTo>
                </a:path>
              </a:pathLst>
            </a:custGeom>
            <a:grpFill/>
            <a:ln w="9525" cap="flat">
              <a:noFill/>
              <a:prstDash val="solid"/>
              <a:miter/>
            </a:ln>
          </p:spPr>
          <p:txBody>
            <a:bodyPr rtlCol="0" anchor="ctr"/>
            <a:lstStyle/>
            <a:p>
              <a:endParaRPr lang="en-US"/>
            </a:p>
          </p:txBody>
        </p:sp>
        <p:sp>
          <p:nvSpPr>
            <p:cNvPr id="558" name="Graphic 2"/>
            <p:cNvSpPr/>
            <p:nvPr/>
          </p:nvSpPr>
          <p:spPr>
            <a:xfrm>
              <a:off x="5302804" y="5220374"/>
              <a:ext cx="1979" cy="560484"/>
            </a:xfrm>
            <a:custGeom>
              <a:avLst/>
              <a:gdLst>
                <a:gd name="connsiteX0" fmla="*/ 0 w 952"/>
                <a:gd name="connsiteY0" fmla="*/ 269558 h 269557"/>
                <a:gd name="connsiteX1" fmla="*/ 953 w 952"/>
                <a:gd name="connsiteY1" fmla="*/ 0 h 269557"/>
              </a:gdLst>
              <a:ahLst/>
              <a:cxnLst>
                <a:cxn ang="0">
                  <a:pos x="connsiteX0" y="connsiteY0"/>
                </a:cxn>
                <a:cxn ang="0">
                  <a:pos x="connsiteX1" y="connsiteY1"/>
                </a:cxn>
              </a:cxnLst>
              <a:rect l="l" t="t" r="r" b="b"/>
              <a:pathLst>
                <a:path w="952" h="269557">
                  <a:moveTo>
                    <a:pt x="0" y="269558"/>
                  </a:moveTo>
                  <a:lnTo>
                    <a:pt x="953" y="0"/>
                  </a:lnTo>
                </a:path>
              </a:pathLst>
            </a:custGeom>
            <a:grpFill/>
            <a:ln w="9525" cap="flat">
              <a:noFill/>
              <a:prstDash val="solid"/>
              <a:miter/>
            </a:ln>
          </p:spPr>
          <p:txBody>
            <a:bodyPr rtlCol="0" anchor="ctr"/>
            <a:lstStyle/>
            <a:p>
              <a:endParaRPr lang="en-US"/>
            </a:p>
          </p:txBody>
        </p:sp>
        <p:sp>
          <p:nvSpPr>
            <p:cNvPr id="559" name="Graphic 2"/>
            <p:cNvSpPr/>
            <p:nvPr/>
          </p:nvSpPr>
          <p:spPr>
            <a:xfrm>
              <a:off x="5429557" y="5075798"/>
              <a:ext cx="1979" cy="705063"/>
            </a:xfrm>
            <a:custGeom>
              <a:avLst/>
              <a:gdLst>
                <a:gd name="connsiteX0" fmla="*/ 0 w 952"/>
                <a:gd name="connsiteY0" fmla="*/ 339090 h 339090"/>
                <a:gd name="connsiteX1" fmla="*/ 952 w 952"/>
                <a:gd name="connsiteY1" fmla="*/ 0 h 339090"/>
              </a:gdLst>
              <a:ahLst/>
              <a:cxnLst>
                <a:cxn ang="0">
                  <a:pos x="connsiteX0" y="connsiteY0"/>
                </a:cxn>
                <a:cxn ang="0">
                  <a:pos x="connsiteX1" y="connsiteY1"/>
                </a:cxn>
              </a:cxnLst>
              <a:rect l="l" t="t" r="r" b="b"/>
              <a:pathLst>
                <a:path w="952" h="339090">
                  <a:moveTo>
                    <a:pt x="0" y="339090"/>
                  </a:moveTo>
                  <a:lnTo>
                    <a:pt x="952" y="0"/>
                  </a:lnTo>
                </a:path>
              </a:pathLst>
            </a:custGeom>
            <a:grpFill/>
            <a:ln w="9525" cap="flat">
              <a:noFill/>
              <a:prstDash val="solid"/>
              <a:miter/>
            </a:ln>
          </p:spPr>
          <p:txBody>
            <a:bodyPr rtlCol="0" anchor="ctr"/>
            <a:lstStyle/>
            <a:p>
              <a:endParaRPr lang="en-US"/>
            </a:p>
          </p:txBody>
        </p:sp>
        <p:sp>
          <p:nvSpPr>
            <p:cNvPr id="560" name="Graphic 2"/>
            <p:cNvSpPr/>
            <p:nvPr/>
          </p:nvSpPr>
          <p:spPr>
            <a:xfrm>
              <a:off x="4316508" y="4857939"/>
              <a:ext cx="1404183" cy="1107106"/>
            </a:xfrm>
            <a:custGeom>
              <a:avLst/>
              <a:gdLst>
                <a:gd name="connsiteX0" fmla="*/ 635318 w 675322"/>
                <a:gd name="connsiteY0" fmla="*/ 532447 h 532447"/>
                <a:gd name="connsiteX1" fmla="*/ 38100 w 675322"/>
                <a:gd name="connsiteY1" fmla="*/ 530543 h 532447"/>
                <a:gd name="connsiteX2" fmla="*/ 0 w 675322"/>
                <a:gd name="connsiteY2" fmla="*/ 492443 h 532447"/>
                <a:gd name="connsiteX3" fmla="*/ 1905 w 675322"/>
                <a:gd name="connsiteY3" fmla="*/ 38100 h 532447"/>
                <a:gd name="connsiteX4" fmla="*/ 40005 w 675322"/>
                <a:gd name="connsiteY4" fmla="*/ 0 h 532447"/>
                <a:gd name="connsiteX5" fmla="*/ 637223 w 675322"/>
                <a:gd name="connsiteY5" fmla="*/ 1905 h 532447"/>
                <a:gd name="connsiteX6" fmla="*/ 675323 w 675322"/>
                <a:gd name="connsiteY6" fmla="*/ 40005 h 532447"/>
                <a:gd name="connsiteX7" fmla="*/ 673418 w 675322"/>
                <a:gd name="connsiteY7" fmla="*/ 494347 h 532447"/>
                <a:gd name="connsiteX8" fmla="*/ 635318 w 675322"/>
                <a:gd name="connsiteY8" fmla="*/ 532447 h 53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5322" h="532447">
                  <a:moveTo>
                    <a:pt x="635318" y="532447"/>
                  </a:moveTo>
                  <a:lnTo>
                    <a:pt x="38100" y="530543"/>
                  </a:lnTo>
                  <a:cubicBezTo>
                    <a:pt x="17145" y="530543"/>
                    <a:pt x="0" y="513397"/>
                    <a:pt x="0" y="492443"/>
                  </a:cubicBezTo>
                  <a:lnTo>
                    <a:pt x="1905" y="38100"/>
                  </a:lnTo>
                  <a:cubicBezTo>
                    <a:pt x="1905" y="17145"/>
                    <a:pt x="19050" y="0"/>
                    <a:pt x="40005" y="0"/>
                  </a:cubicBezTo>
                  <a:lnTo>
                    <a:pt x="637223" y="1905"/>
                  </a:lnTo>
                  <a:cubicBezTo>
                    <a:pt x="658178" y="1905"/>
                    <a:pt x="675323" y="19050"/>
                    <a:pt x="675323" y="40005"/>
                  </a:cubicBezTo>
                  <a:lnTo>
                    <a:pt x="673418" y="494347"/>
                  </a:lnTo>
                  <a:cubicBezTo>
                    <a:pt x="673418" y="515303"/>
                    <a:pt x="656273" y="532447"/>
                    <a:pt x="635318" y="532447"/>
                  </a:cubicBezTo>
                  <a:close/>
                </a:path>
              </a:pathLst>
            </a:custGeom>
            <a:grpFill/>
            <a:ln w="9525" cap="flat">
              <a:noFill/>
              <a:prstDash val="solid"/>
              <a:miter/>
            </a:ln>
          </p:spPr>
          <p:txBody>
            <a:bodyPr rtlCol="0" anchor="ctr"/>
            <a:lstStyle/>
            <a:p>
              <a:endParaRPr lang="en-US"/>
            </a:p>
          </p:txBody>
        </p:sp>
        <p:sp>
          <p:nvSpPr>
            <p:cNvPr id="562" name="Graphic 2"/>
            <p:cNvSpPr/>
            <p:nvPr/>
          </p:nvSpPr>
          <p:spPr>
            <a:xfrm>
              <a:off x="4566052" y="5083717"/>
              <a:ext cx="855579" cy="659510"/>
            </a:xfrm>
            <a:custGeom>
              <a:avLst/>
              <a:gdLst>
                <a:gd name="connsiteX0" fmla="*/ 0 w 411479"/>
                <a:gd name="connsiteY0" fmla="*/ 317183 h 317182"/>
                <a:gd name="connsiteX1" fmla="*/ 161925 w 411479"/>
                <a:gd name="connsiteY1" fmla="*/ 171450 h 317182"/>
                <a:gd name="connsiteX2" fmla="*/ 186690 w 411479"/>
                <a:gd name="connsiteY2" fmla="*/ 172403 h 317182"/>
                <a:gd name="connsiteX3" fmla="*/ 209550 w 411479"/>
                <a:gd name="connsiteY3" fmla="*/ 194310 h 317182"/>
                <a:gd name="connsiteX4" fmla="*/ 235267 w 411479"/>
                <a:gd name="connsiteY4" fmla="*/ 193358 h 317182"/>
                <a:gd name="connsiteX5" fmla="*/ 411480 w 411479"/>
                <a:gd name="connsiteY5" fmla="*/ 0 h 31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479" h="317182">
                  <a:moveTo>
                    <a:pt x="0" y="317183"/>
                  </a:moveTo>
                  <a:lnTo>
                    <a:pt x="161925" y="171450"/>
                  </a:lnTo>
                  <a:cubicBezTo>
                    <a:pt x="168592" y="164783"/>
                    <a:pt x="180022" y="165735"/>
                    <a:pt x="186690" y="172403"/>
                  </a:cubicBezTo>
                  <a:lnTo>
                    <a:pt x="209550" y="194310"/>
                  </a:lnTo>
                  <a:cubicBezTo>
                    <a:pt x="217170" y="200978"/>
                    <a:pt x="228600" y="200978"/>
                    <a:pt x="235267" y="193358"/>
                  </a:cubicBezTo>
                  <a:lnTo>
                    <a:pt x="411480" y="0"/>
                  </a:lnTo>
                </a:path>
              </a:pathLst>
            </a:custGeom>
            <a:grpFill/>
            <a:ln w="9525" cap="flat">
              <a:noFill/>
              <a:prstDash val="solid"/>
              <a:miter/>
            </a:ln>
          </p:spPr>
          <p:txBody>
            <a:bodyPr rtlCol="0" anchor="ctr"/>
            <a:lstStyle/>
            <a:p>
              <a:endParaRPr lang="en-US"/>
            </a:p>
          </p:txBody>
        </p:sp>
        <p:sp>
          <p:nvSpPr>
            <p:cNvPr id="563" name="Graphic 2"/>
            <p:cNvSpPr/>
            <p:nvPr/>
          </p:nvSpPr>
          <p:spPr>
            <a:xfrm>
              <a:off x="4482873" y="4970829"/>
              <a:ext cx="1035807" cy="867463"/>
            </a:xfrm>
            <a:custGeom>
              <a:avLst/>
              <a:gdLst>
                <a:gd name="connsiteX0" fmla="*/ 1905 w 498157"/>
                <a:gd name="connsiteY0" fmla="*/ 0 h 417194"/>
                <a:gd name="connsiteX1" fmla="*/ 0 w 498157"/>
                <a:gd name="connsiteY1" fmla="*/ 381953 h 417194"/>
                <a:gd name="connsiteX2" fmla="*/ 32385 w 498157"/>
                <a:gd name="connsiteY2" fmla="*/ 415290 h 417194"/>
                <a:gd name="connsiteX3" fmla="*/ 498158 w 498157"/>
                <a:gd name="connsiteY3" fmla="*/ 417195 h 417194"/>
              </a:gdLst>
              <a:ahLst/>
              <a:cxnLst>
                <a:cxn ang="0">
                  <a:pos x="connsiteX0" y="connsiteY0"/>
                </a:cxn>
                <a:cxn ang="0">
                  <a:pos x="connsiteX1" y="connsiteY1"/>
                </a:cxn>
                <a:cxn ang="0">
                  <a:pos x="connsiteX2" y="connsiteY2"/>
                </a:cxn>
                <a:cxn ang="0">
                  <a:pos x="connsiteX3" y="connsiteY3"/>
                </a:cxn>
              </a:cxnLst>
              <a:rect l="l" t="t" r="r" b="b"/>
              <a:pathLst>
                <a:path w="498157" h="417194">
                  <a:moveTo>
                    <a:pt x="1905" y="0"/>
                  </a:moveTo>
                  <a:lnTo>
                    <a:pt x="0" y="381953"/>
                  </a:lnTo>
                  <a:cubicBezTo>
                    <a:pt x="0" y="400050"/>
                    <a:pt x="14288" y="415290"/>
                    <a:pt x="32385" y="415290"/>
                  </a:cubicBezTo>
                  <a:lnTo>
                    <a:pt x="498158" y="417195"/>
                  </a:lnTo>
                </a:path>
              </a:pathLst>
            </a:custGeom>
            <a:grpFill/>
            <a:ln w="9525" cap="flat">
              <a:noFill/>
              <a:prstDash val="solid"/>
              <a:miter/>
            </a:ln>
          </p:spPr>
          <p:txBody>
            <a:bodyPr rtlCol="0" anchor="ctr"/>
            <a:lstStyle/>
            <a:p>
              <a:endParaRPr lang="en-US"/>
            </a:p>
          </p:txBody>
        </p:sp>
        <p:sp>
          <p:nvSpPr>
            <p:cNvPr id="564" name="Graphic 2"/>
            <p:cNvSpPr/>
            <p:nvPr/>
          </p:nvSpPr>
          <p:spPr>
            <a:xfrm>
              <a:off x="5389166" y="5015877"/>
              <a:ext cx="83961" cy="87825"/>
            </a:xfrm>
            <a:custGeom>
              <a:avLst/>
              <a:gdLst>
                <a:gd name="connsiteX0" fmla="*/ 26093 w 40380"/>
                <a:gd name="connsiteY0" fmla="*/ 41200 h 42238"/>
                <a:gd name="connsiteX1" fmla="*/ 1328 w 40380"/>
                <a:gd name="connsiteY1" fmla="*/ 22150 h 42238"/>
                <a:gd name="connsiteX2" fmla="*/ 2280 w 40380"/>
                <a:gd name="connsiteY2" fmla="*/ 15483 h 42238"/>
                <a:gd name="connsiteX3" fmla="*/ 34665 w 40380"/>
                <a:gd name="connsiteY3" fmla="*/ 243 h 42238"/>
                <a:gd name="connsiteX4" fmla="*/ 40380 w 40380"/>
                <a:gd name="connsiteY4" fmla="*/ 5005 h 42238"/>
                <a:gd name="connsiteX5" fmla="*/ 33713 w 40380"/>
                <a:gd name="connsiteY5" fmla="*/ 40248 h 42238"/>
                <a:gd name="connsiteX6" fmla="*/ 26093 w 40380"/>
                <a:gd name="connsiteY6" fmla="*/ 41200 h 42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80" h="42238">
                  <a:moveTo>
                    <a:pt x="26093" y="41200"/>
                  </a:moveTo>
                  <a:lnTo>
                    <a:pt x="1328" y="22150"/>
                  </a:lnTo>
                  <a:cubicBezTo>
                    <a:pt x="-577" y="20245"/>
                    <a:pt x="-577" y="16435"/>
                    <a:pt x="2280" y="15483"/>
                  </a:cubicBezTo>
                  <a:lnTo>
                    <a:pt x="34665" y="243"/>
                  </a:lnTo>
                  <a:cubicBezTo>
                    <a:pt x="37523" y="-710"/>
                    <a:pt x="40380" y="1195"/>
                    <a:pt x="40380" y="5005"/>
                  </a:cubicBezTo>
                  <a:lnTo>
                    <a:pt x="33713" y="40248"/>
                  </a:lnTo>
                  <a:cubicBezTo>
                    <a:pt x="31808" y="42153"/>
                    <a:pt x="28950" y="43105"/>
                    <a:pt x="26093" y="41200"/>
                  </a:cubicBezTo>
                  <a:close/>
                </a:path>
              </a:pathLst>
            </a:custGeom>
            <a:grpFill/>
            <a:ln w="9525" cap="flat">
              <a:noFill/>
              <a:prstDash val="solid"/>
              <a:miter/>
            </a:ln>
          </p:spPr>
          <p:txBody>
            <a:bodyPr rtlCol="0" anchor="ctr"/>
            <a:lstStyle/>
            <a:p>
              <a:endParaRPr lang="en-US"/>
            </a:p>
          </p:txBody>
        </p:sp>
        <p:sp>
          <p:nvSpPr>
            <p:cNvPr id="566" name="Graphic 2"/>
            <p:cNvSpPr/>
            <p:nvPr/>
          </p:nvSpPr>
          <p:spPr>
            <a:xfrm>
              <a:off x="8085427" y="1635645"/>
              <a:ext cx="1792443" cy="611978"/>
            </a:xfrm>
            <a:custGeom>
              <a:avLst/>
              <a:gdLst>
                <a:gd name="connsiteX0" fmla="*/ 824865 w 862050"/>
                <a:gd name="connsiteY0" fmla="*/ 227648 h 294322"/>
                <a:gd name="connsiteX1" fmla="*/ 269557 w 862050"/>
                <a:gd name="connsiteY1" fmla="*/ 227648 h 294322"/>
                <a:gd name="connsiteX2" fmla="*/ 182880 w 862050"/>
                <a:gd name="connsiteY2" fmla="*/ 294323 h 294322"/>
                <a:gd name="connsiteX3" fmla="*/ 177165 w 862050"/>
                <a:gd name="connsiteY3" fmla="*/ 227648 h 294322"/>
                <a:gd name="connsiteX4" fmla="*/ 38100 w 862050"/>
                <a:gd name="connsiteY4" fmla="*/ 227648 h 294322"/>
                <a:gd name="connsiteX5" fmla="*/ 0 w 862050"/>
                <a:gd name="connsiteY5" fmla="*/ 189548 h 294322"/>
                <a:gd name="connsiteX6" fmla="*/ 0 w 862050"/>
                <a:gd name="connsiteY6" fmla="*/ 38100 h 294322"/>
                <a:gd name="connsiteX7" fmla="*/ 38100 w 862050"/>
                <a:gd name="connsiteY7" fmla="*/ 0 h 294322"/>
                <a:gd name="connsiteX8" fmla="*/ 823913 w 862050"/>
                <a:gd name="connsiteY8" fmla="*/ 0 h 294322"/>
                <a:gd name="connsiteX9" fmla="*/ 862013 w 862050"/>
                <a:gd name="connsiteY9" fmla="*/ 38100 h 294322"/>
                <a:gd name="connsiteX10" fmla="*/ 862013 w 862050"/>
                <a:gd name="connsiteY10" fmla="*/ 189548 h 294322"/>
                <a:gd name="connsiteX11" fmla="*/ 824865 w 862050"/>
                <a:gd name="connsiteY11" fmla="*/ 227648 h 29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2050" h="294322">
                  <a:moveTo>
                    <a:pt x="824865" y="227648"/>
                  </a:moveTo>
                  <a:lnTo>
                    <a:pt x="269557" y="227648"/>
                  </a:lnTo>
                  <a:lnTo>
                    <a:pt x="182880" y="294323"/>
                  </a:lnTo>
                  <a:lnTo>
                    <a:pt x="177165" y="227648"/>
                  </a:lnTo>
                  <a:lnTo>
                    <a:pt x="38100" y="227648"/>
                  </a:lnTo>
                  <a:cubicBezTo>
                    <a:pt x="17145" y="227648"/>
                    <a:pt x="0" y="210503"/>
                    <a:pt x="0" y="189548"/>
                  </a:cubicBezTo>
                  <a:lnTo>
                    <a:pt x="0" y="38100"/>
                  </a:lnTo>
                  <a:cubicBezTo>
                    <a:pt x="0" y="17145"/>
                    <a:pt x="17145" y="0"/>
                    <a:pt x="38100" y="0"/>
                  </a:cubicBezTo>
                  <a:lnTo>
                    <a:pt x="823913" y="0"/>
                  </a:lnTo>
                  <a:cubicBezTo>
                    <a:pt x="844867" y="0"/>
                    <a:pt x="862013" y="17145"/>
                    <a:pt x="862013" y="38100"/>
                  </a:cubicBezTo>
                  <a:lnTo>
                    <a:pt x="862013" y="189548"/>
                  </a:lnTo>
                  <a:cubicBezTo>
                    <a:pt x="862965" y="210503"/>
                    <a:pt x="845820" y="227648"/>
                    <a:pt x="824865" y="227648"/>
                  </a:cubicBezTo>
                  <a:close/>
                </a:path>
              </a:pathLst>
            </a:custGeom>
            <a:grpFill/>
            <a:ln w="9525" cap="flat">
              <a:noFill/>
              <a:prstDash val="solid"/>
              <a:miter/>
            </a:ln>
          </p:spPr>
          <p:txBody>
            <a:bodyPr rtlCol="0" anchor="ctr"/>
            <a:lstStyle/>
            <a:p>
              <a:endParaRPr lang="en-US"/>
            </a:p>
          </p:txBody>
        </p:sp>
        <p:sp>
          <p:nvSpPr>
            <p:cNvPr id="567" name="Graphic 2"/>
            <p:cNvSpPr/>
            <p:nvPr/>
          </p:nvSpPr>
          <p:spPr>
            <a:xfrm>
              <a:off x="8804352" y="1950548"/>
              <a:ext cx="962530" cy="19805"/>
            </a:xfrm>
            <a:custGeom>
              <a:avLst/>
              <a:gdLst>
                <a:gd name="connsiteX0" fmla="*/ 0 w 462915"/>
                <a:gd name="connsiteY0" fmla="*/ 0 h 9525"/>
                <a:gd name="connsiteX1" fmla="*/ 462915 w 462915"/>
                <a:gd name="connsiteY1" fmla="*/ 0 h 9525"/>
              </a:gdLst>
              <a:ahLst/>
              <a:cxnLst>
                <a:cxn ang="0">
                  <a:pos x="connsiteX0" y="connsiteY0"/>
                </a:cxn>
                <a:cxn ang="0">
                  <a:pos x="connsiteX1" y="connsiteY1"/>
                </a:cxn>
              </a:cxnLst>
              <a:rect l="l" t="t" r="r" b="b"/>
              <a:pathLst>
                <a:path w="462915" h="9525">
                  <a:moveTo>
                    <a:pt x="0" y="0"/>
                  </a:moveTo>
                  <a:lnTo>
                    <a:pt x="462915" y="0"/>
                  </a:lnTo>
                </a:path>
              </a:pathLst>
            </a:custGeom>
            <a:grpFill/>
            <a:ln w="9525" cap="flat">
              <a:noFill/>
              <a:prstDash val="solid"/>
              <a:miter/>
            </a:ln>
          </p:spPr>
          <p:txBody>
            <a:bodyPr rtlCol="0" anchor="ctr"/>
            <a:lstStyle/>
            <a:p>
              <a:endParaRPr lang="en-US"/>
            </a:p>
          </p:txBody>
        </p:sp>
        <p:sp>
          <p:nvSpPr>
            <p:cNvPr id="568" name="Graphic 2"/>
            <p:cNvSpPr/>
            <p:nvPr/>
          </p:nvSpPr>
          <p:spPr>
            <a:xfrm>
              <a:off x="8804352" y="1861424"/>
              <a:ext cx="962530" cy="19805"/>
            </a:xfrm>
            <a:custGeom>
              <a:avLst/>
              <a:gdLst>
                <a:gd name="connsiteX0" fmla="*/ 0 w 462915"/>
                <a:gd name="connsiteY0" fmla="*/ 0 h 9525"/>
                <a:gd name="connsiteX1" fmla="*/ 462915 w 462915"/>
                <a:gd name="connsiteY1" fmla="*/ 0 h 9525"/>
              </a:gdLst>
              <a:ahLst/>
              <a:cxnLst>
                <a:cxn ang="0">
                  <a:pos x="connsiteX0" y="connsiteY0"/>
                </a:cxn>
                <a:cxn ang="0">
                  <a:pos x="connsiteX1" y="connsiteY1"/>
                </a:cxn>
              </a:cxnLst>
              <a:rect l="l" t="t" r="r" b="b"/>
              <a:pathLst>
                <a:path w="462915" h="9525">
                  <a:moveTo>
                    <a:pt x="0" y="0"/>
                  </a:moveTo>
                  <a:lnTo>
                    <a:pt x="462915" y="0"/>
                  </a:lnTo>
                </a:path>
              </a:pathLst>
            </a:custGeom>
            <a:grpFill/>
            <a:ln w="9525" cap="flat">
              <a:noFill/>
              <a:prstDash val="solid"/>
              <a:miter/>
            </a:ln>
          </p:spPr>
          <p:txBody>
            <a:bodyPr rtlCol="0" anchor="ctr"/>
            <a:lstStyle/>
            <a:p>
              <a:endParaRPr lang="en-US"/>
            </a:p>
          </p:txBody>
        </p:sp>
        <p:sp>
          <p:nvSpPr>
            <p:cNvPr id="569" name="Graphic 2"/>
            <p:cNvSpPr/>
            <p:nvPr/>
          </p:nvSpPr>
          <p:spPr>
            <a:xfrm>
              <a:off x="8804352" y="1766359"/>
              <a:ext cx="962530" cy="19805"/>
            </a:xfrm>
            <a:custGeom>
              <a:avLst/>
              <a:gdLst>
                <a:gd name="connsiteX0" fmla="*/ 0 w 462915"/>
                <a:gd name="connsiteY0" fmla="*/ 0 h 9525"/>
                <a:gd name="connsiteX1" fmla="*/ 462915 w 462915"/>
                <a:gd name="connsiteY1" fmla="*/ 0 h 9525"/>
              </a:gdLst>
              <a:ahLst/>
              <a:cxnLst>
                <a:cxn ang="0">
                  <a:pos x="connsiteX0" y="connsiteY0"/>
                </a:cxn>
                <a:cxn ang="0">
                  <a:pos x="connsiteX1" y="connsiteY1"/>
                </a:cxn>
              </a:cxnLst>
              <a:rect l="l" t="t" r="r" b="b"/>
              <a:pathLst>
                <a:path w="462915" h="9525">
                  <a:moveTo>
                    <a:pt x="0" y="0"/>
                  </a:moveTo>
                  <a:lnTo>
                    <a:pt x="462915" y="0"/>
                  </a:lnTo>
                </a:path>
              </a:pathLst>
            </a:custGeom>
            <a:grpFill/>
            <a:ln w="9525" cap="flat">
              <a:noFill/>
              <a:prstDash val="solid"/>
              <a:miter/>
            </a:ln>
          </p:spPr>
          <p:txBody>
            <a:bodyPr rtlCol="0" anchor="ctr"/>
            <a:lstStyle/>
            <a:p>
              <a:endParaRPr lang="en-US"/>
            </a:p>
          </p:txBody>
        </p:sp>
        <p:sp>
          <p:nvSpPr>
            <p:cNvPr id="570" name="Graphic 2"/>
            <p:cNvSpPr/>
            <p:nvPr/>
          </p:nvSpPr>
          <p:spPr>
            <a:xfrm>
              <a:off x="8188414" y="1704962"/>
              <a:ext cx="507012" cy="336687"/>
            </a:xfrm>
            <a:custGeom>
              <a:avLst/>
              <a:gdLst>
                <a:gd name="connsiteX0" fmla="*/ 226695 w 243840"/>
                <a:gd name="connsiteY0" fmla="*/ 161925 h 161925"/>
                <a:gd name="connsiteX1" fmla="*/ 17145 w 243840"/>
                <a:gd name="connsiteY1" fmla="*/ 161925 h 161925"/>
                <a:gd name="connsiteX2" fmla="*/ 0 w 243840"/>
                <a:gd name="connsiteY2" fmla="*/ 144780 h 161925"/>
                <a:gd name="connsiteX3" fmla="*/ 0 w 243840"/>
                <a:gd name="connsiteY3" fmla="*/ 17145 h 161925"/>
                <a:gd name="connsiteX4" fmla="*/ 17145 w 243840"/>
                <a:gd name="connsiteY4" fmla="*/ 0 h 161925"/>
                <a:gd name="connsiteX5" fmla="*/ 226695 w 243840"/>
                <a:gd name="connsiteY5" fmla="*/ 0 h 161925"/>
                <a:gd name="connsiteX6" fmla="*/ 243840 w 243840"/>
                <a:gd name="connsiteY6" fmla="*/ 17145 h 161925"/>
                <a:gd name="connsiteX7" fmla="*/ 243840 w 243840"/>
                <a:gd name="connsiteY7" fmla="*/ 144780 h 161925"/>
                <a:gd name="connsiteX8" fmla="*/ 226695 w 243840"/>
                <a:gd name="connsiteY8" fmla="*/ 161925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40" h="161925">
                  <a:moveTo>
                    <a:pt x="226695" y="161925"/>
                  </a:moveTo>
                  <a:lnTo>
                    <a:pt x="17145" y="161925"/>
                  </a:lnTo>
                  <a:cubicBezTo>
                    <a:pt x="7620" y="161925"/>
                    <a:pt x="0" y="154305"/>
                    <a:pt x="0" y="144780"/>
                  </a:cubicBezTo>
                  <a:lnTo>
                    <a:pt x="0" y="17145"/>
                  </a:lnTo>
                  <a:cubicBezTo>
                    <a:pt x="0" y="7620"/>
                    <a:pt x="7620" y="0"/>
                    <a:pt x="17145" y="0"/>
                  </a:cubicBezTo>
                  <a:lnTo>
                    <a:pt x="226695" y="0"/>
                  </a:lnTo>
                  <a:cubicBezTo>
                    <a:pt x="236220" y="0"/>
                    <a:pt x="243840" y="7620"/>
                    <a:pt x="243840" y="17145"/>
                  </a:cubicBezTo>
                  <a:lnTo>
                    <a:pt x="243840" y="144780"/>
                  </a:lnTo>
                  <a:cubicBezTo>
                    <a:pt x="243840" y="154305"/>
                    <a:pt x="236220" y="161925"/>
                    <a:pt x="226695" y="161925"/>
                  </a:cubicBezTo>
                  <a:close/>
                </a:path>
              </a:pathLst>
            </a:custGeom>
            <a:grpFill/>
            <a:ln w="9525" cap="flat">
              <a:noFill/>
              <a:prstDash val="solid"/>
              <a:miter/>
            </a:ln>
          </p:spPr>
          <p:txBody>
            <a:bodyPr rtlCol="0" anchor="ctr"/>
            <a:lstStyle/>
            <a:p>
              <a:endParaRPr lang="en-US"/>
            </a:p>
          </p:txBody>
        </p:sp>
        <p:sp>
          <p:nvSpPr>
            <p:cNvPr id="572" name="Graphic 2"/>
            <p:cNvSpPr/>
            <p:nvPr/>
          </p:nvSpPr>
          <p:spPr>
            <a:xfrm>
              <a:off x="3058148" y="5218394"/>
              <a:ext cx="335781" cy="618317"/>
            </a:xfrm>
            <a:custGeom>
              <a:avLst/>
              <a:gdLst>
                <a:gd name="connsiteX0" fmla="*/ 25118 w 161489"/>
                <a:gd name="connsiteY0" fmla="*/ 0 h 297371"/>
                <a:gd name="connsiteX1" fmla="*/ 7973 w 161489"/>
                <a:gd name="connsiteY1" fmla="*/ 90488 h 297371"/>
                <a:gd name="connsiteX2" fmla="*/ 147991 w 161489"/>
                <a:gd name="connsiteY2" fmla="*/ 297180 h 297371"/>
                <a:gd name="connsiteX3" fmla="*/ 128941 w 161489"/>
                <a:gd name="connsiteY3" fmla="*/ 89535 h 297371"/>
                <a:gd name="connsiteX4" fmla="*/ 25118 w 161489"/>
                <a:gd name="connsiteY4" fmla="*/ 0 h 297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89" h="297371">
                  <a:moveTo>
                    <a:pt x="25118" y="0"/>
                  </a:moveTo>
                  <a:cubicBezTo>
                    <a:pt x="-3457" y="9525"/>
                    <a:pt x="-5362" y="46672"/>
                    <a:pt x="7973" y="90488"/>
                  </a:cubicBezTo>
                  <a:cubicBezTo>
                    <a:pt x="20356" y="134303"/>
                    <a:pt x="108938" y="303847"/>
                    <a:pt x="147991" y="297180"/>
                  </a:cubicBezTo>
                  <a:cubicBezTo>
                    <a:pt x="187043" y="290513"/>
                    <a:pt x="128941" y="89535"/>
                    <a:pt x="128941" y="89535"/>
                  </a:cubicBezTo>
                  <a:lnTo>
                    <a:pt x="25118" y="0"/>
                  </a:lnTo>
                  <a:close/>
                </a:path>
              </a:pathLst>
            </a:custGeom>
            <a:grpFill/>
            <a:ln w="9525" cap="flat">
              <a:noFill/>
              <a:prstDash val="solid"/>
              <a:miter/>
            </a:ln>
          </p:spPr>
          <p:txBody>
            <a:bodyPr rtlCol="0" anchor="ctr"/>
            <a:lstStyle/>
            <a:p>
              <a:endParaRPr lang="en-US"/>
            </a:p>
          </p:txBody>
        </p:sp>
        <p:sp>
          <p:nvSpPr>
            <p:cNvPr id="573" name="Graphic 2"/>
            <p:cNvSpPr/>
            <p:nvPr/>
          </p:nvSpPr>
          <p:spPr>
            <a:xfrm>
              <a:off x="4341714" y="4780699"/>
              <a:ext cx="464341" cy="521961"/>
            </a:xfrm>
            <a:custGeom>
              <a:avLst/>
              <a:gdLst>
                <a:gd name="connsiteX0" fmla="*/ 14547 w 223318"/>
                <a:gd name="connsiteY0" fmla="*/ 0 h 251030"/>
                <a:gd name="connsiteX1" fmla="*/ 23120 w 223318"/>
                <a:gd name="connsiteY1" fmla="*/ 91440 h 251030"/>
                <a:gd name="connsiteX2" fmla="*/ 216477 w 223318"/>
                <a:gd name="connsiteY2" fmla="*/ 249555 h 251030"/>
                <a:gd name="connsiteX3" fmla="*/ 139325 w 223318"/>
                <a:gd name="connsiteY3" fmla="*/ 56197 h 251030"/>
                <a:gd name="connsiteX4" fmla="*/ 14547 w 223318"/>
                <a:gd name="connsiteY4" fmla="*/ 0 h 251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18" h="251030">
                  <a:moveTo>
                    <a:pt x="14547" y="0"/>
                  </a:moveTo>
                  <a:cubicBezTo>
                    <a:pt x="-10218" y="17145"/>
                    <a:pt x="-693" y="53340"/>
                    <a:pt x="23120" y="91440"/>
                  </a:cubicBezTo>
                  <a:cubicBezTo>
                    <a:pt x="46932" y="129540"/>
                    <a:pt x="181235" y="266700"/>
                    <a:pt x="216477" y="249555"/>
                  </a:cubicBezTo>
                  <a:cubicBezTo>
                    <a:pt x="251720" y="232410"/>
                    <a:pt x="139325" y="56197"/>
                    <a:pt x="139325" y="56197"/>
                  </a:cubicBezTo>
                  <a:lnTo>
                    <a:pt x="14547" y="0"/>
                  </a:lnTo>
                  <a:close/>
                </a:path>
              </a:pathLst>
            </a:custGeom>
            <a:grpFill/>
            <a:ln w="9525" cap="flat">
              <a:noFill/>
              <a:prstDash val="solid"/>
              <a:miter/>
            </a:ln>
          </p:spPr>
          <p:txBody>
            <a:bodyPr rtlCol="0" anchor="ctr"/>
            <a:lstStyle/>
            <a:p>
              <a:endParaRPr lang="en-US"/>
            </a:p>
          </p:txBody>
        </p:sp>
        <p:sp>
          <p:nvSpPr>
            <p:cNvPr id="574" name="Graphic 2"/>
            <p:cNvSpPr/>
            <p:nvPr/>
          </p:nvSpPr>
          <p:spPr>
            <a:xfrm>
              <a:off x="4094690" y="3560703"/>
              <a:ext cx="971013" cy="1485395"/>
            </a:xfrm>
            <a:custGeom>
              <a:avLst/>
              <a:gdLst>
                <a:gd name="connsiteX0" fmla="*/ 0 w 466995"/>
                <a:gd name="connsiteY0" fmla="*/ 241935 h 714380"/>
                <a:gd name="connsiteX1" fmla="*/ 211455 w 466995"/>
                <a:gd name="connsiteY1" fmla="*/ 366713 h 714380"/>
                <a:gd name="connsiteX2" fmla="*/ 131445 w 466995"/>
                <a:gd name="connsiteY2" fmla="*/ 584835 h 714380"/>
                <a:gd name="connsiteX3" fmla="*/ 300990 w 466995"/>
                <a:gd name="connsiteY3" fmla="*/ 714375 h 714380"/>
                <a:gd name="connsiteX4" fmla="*/ 411480 w 466995"/>
                <a:gd name="connsiteY4" fmla="*/ 573405 h 714380"/>
                <a:gd name="connsiteX5" fmla="*/ 452438 w 466995"/>
                <a:gd name="connsiteY5" fmla="*/ 278130 h 714380"/>
                <a:gd name="connsiteX6" fmla="*/ 111442 w 466995"/>
                <a:gd name="connsiteY6" fmla="*/ 0 h 714380"/>
                <a:gd name="connsiteX7" fmla="*/ 0 w 466995"/>
                <a:gd name="connsiteY7" fmla="*/ 241935 h 71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6995" h="714380">
                  <a:moveTo>
                    <a:pt x="0" y="241935"/>
                  </a:moveTo>
                  <a:cubicBezTo>
                    <a:pt x="0" y="241935"/>
                    <a:pt x="197167" y="283845"/>
                    <a:pt x="211455" y="366713"/>
                  </a:cubicBezTo>
                  <a:cubicBezTo>
                    <a:pt x="222885" y="436245"/>
                    <a:pt x="131445" y="584835"/>
                    <a:pt x="131445" y="584835"/>
                  </a:cubicBezTo>
                  <a:cubicBezTo>
                    <a:pt x="131445" y="584835"/>
                    <a:pt x="288608" y="715328"/>
                    <a:pt x="300990" y="714375"/>
                  </a:cubicBezTo>
                  <a:cubicBezTo>
                    <a:pt x="318135" y="704850"/>
                    <a:pt x="369570" y="650558"/>
                    <a:pt x="411480" y="573405"/>
                  </a:cubicBezTo>
                  <a:cubicBezTo>
                    <a:pt x="455295" y="492443"/>
                    <a:pt x="486728" y="385763"/>
                    <a:pt x="452438" y="278130"/>
                  </a:cubicBezTo>
                  <a:cubicBezTo>
                    <a:pt x="372428" y="21908"/>
                    <a:pt x="111442" y="0"/>
                    <a:pt x="111442" y="0"/>
                  </a:cubicBezTo>
                  <a:lnTo>
                    <a:pt x="0" y="241935"/>
                  </a:lnTo>
                  <a:close/>
                </a:path>
              </a:pathLst>
            </a:custGeom>
            <a:grpFill/>
            <a:ln w="9525" cap="flat">
              <a:noFill/>
              <a:prstDash val="solid"/>
              <a:miter/>
            </a:ln>
          </p:spPr>
          <p:txBody>
            <a:bodyPr rtlCol="0" anchor="ctr"/>
            <a:lstStyle/>
            <a:p>
              <a:endParaRPr lang="en-US"/>
            </a:p>
          </p:txBody>
        </p:sp>
        <p:sp>
          <p:nvSpPr>
            <p:cNvPr id="575" name="Graphic 2"/>
            <p:cNvSpPr/>
            <p:nvPr/>
          </p:nvSpPr>
          <p:spPr>
            <a:xfrm>
              <a:off x="4324431" y="3560703"/>
              <a:ext cx="739292" cy="1485385"/>
            </a:xfrm>
            <a:custGeom>
              <a:avLst/>
              <a:gdLst>
                <a:gd name="connsiteX0" fmla="*/ 189547 w 355552"/>
                <a:gd name="connsiteY0" fmla="*/ 714375 h 714375"/>
                <a:gd name="connsiteX1" fmla="*/ 300038 w 355552"/>
                <a:gd name="connsiteY1" fmla="*/ 573405 h 714375"/>
                <a:gd name="connsiteX2" fmla="*/ 340995 w 355552"/>
                <a:gd name="connsiteY2" fmla="*/ 278130 h 714375"/>
                <a:gd name="connsiteX3" fmla="*/ 0 w 355552"/>
                <a:gd name="connsiteY3" fmla="*/ 0 h 714375"/>
              </a:gdLst>
              <a:ahLst/>
              <a:cxnLst>
                <a:cxn ang="0">
                  <a:pos x="connsiteX0" y="connsiteY0"/>
                </a:cxn>
                <a:cxn ang="0">
                  <a:pos x="connsiteX1" y="connsiteY1"/>
                </a:cxn>
                <a:cxn ang="0">
                  <a:pos x="connsiteX2" y="connsiteY2"/>
                </a:cxn>
                <a:cxn ang="0">
                  <a:pos x="connsiteX3" y="connsiteY3"/>
                </a:cxn>
              </a:cxnLst>
              <a:rect l="l" t="t" r="r" b="b"/>
              <a:pathLst>
                <a:path w="355552" h="714375">
                  <a:moveTo>
                    <a:pt x="189547" y="714375"/>
                  </a:moveTo>
                  <a:cubicBezTo>
                    <a:pt x="206692" y="704850"/>
                    <a:pt x="258127" y="650558"/>
                    <a:pt x="300038" y="573405"/>
                  </a:cubicBezTo>
                  <a:cubicBezTo>
                    <a:pt x="343852" y="492443"/>
                    <a:pt x="375285" y="385763"/>
                    <a:pt x="340995" y="278130"/>
                  </a:cubicBezTo>
                  <a:cubicBezTo>
                    <a:pt x="260985" y="21908"/>
                    <a:pt x="0" y="0"/>
                    <a:pt x="0" y="0"/>
                  </a:cubicBezTo>
                </a:path>
              </a:pathLst>
            </a:custGeom>
            <a:grpFill/>
            <a:ln w="9525" cap="rnd">
              <a:noFill/>
              <a:prstDash val="solid"/>
              <a:round/>
            </a:ln>
          </p:spPr>
          <p:txBody>
            <a:bodyPr rtlCol="0" anchor="ctr"/>
            <a:lstStyle/>
            <a:p>
              <a:endParaRPr lang="en-US"/>
            </a:p>
          </p:txBody>
        </p:sp>
        <p:sp>
          <p:nvSpPr>
            <p:cNvPr id="576" name="Graphic 2"/>
            <p:cNvSpPr/>
            <p:nvPr/>
          </p:nvSpPr>
          <p:spPr>
            <a:xfrm>
              <a:off x="4094690" y="4063753"/>
              <a:ext cx="441728" cy="712985"/>
            </a:xfrm>
            <a:custGeom>
              <a:avLst/>
              <a:gdLst>
                <a:gd name="connsiteX0" fmla="*/ 0 w 212443"/>
                <a:gd name="connsiteY0" fmla="*/ 0 h 342900"/>
                <a:gd name="connsiteX1" fmla="*/ 211455 w 212443"/>
                <a:gd name="connsiteY1" fmla="*/ 124777 h 342900"/>
                <a:gd name="connsiteX2" fmla="*/ 131445 w 212443"/>
                <a:gd name="connsiteY2" fmla="*/ 342900 h 342900"/>
              </a:gdLst>
              <a:ahLst/>
              <a:cxnLst>
                <a:cxn ang="0">
                  <a:pos x="connsiteX0" y="connsiteY0"/>
                </a:cxn>
                <a:cxn ang="0">
                  <a:pos x="connsiteX1" y="connsiteY1"/>
                </a:cxn>
                <a:cxn ang="0">
                  <a:pos x="connsiteX2" y="connsiteY2"/>
                </a:cxn>
              </a:cxnLst>
              <a:rect l="l" t="t" r="r" b="b"/>
              <a:pathLst>
                <a:path w="212443" h="342900">
                  <a:moveTo>
                    <a:pt x="0" y="0"/>
                  </a:moveTo>
                  <a:cubicBezTo>
                    <a:pt x="0" y="0"/>
                    <a:pt x="197167" y="41910"/>
                    <a:pt x="211455" y="124777"/>
                  </a:cubicBezTo>
                  <a:cubicBezTo>
                    <a:pt x="222885" y="194310"/>
                    <a:pt x="131445" y="342900"/>
                    <a:pt x="131445" y="342900"/>
                  </a:cubicBezTo>
                </a:path>
              </a:pathLst>
            </a:custGeom>
            <a:grpFill/>
            <a:ln w="9525" cap="rnd">
              <a:noFill/>
              <a:prstDash val="solid"/>
              <a:round/>
            </a:ln>
          </p:spPr>
          <p:txBody>
            <a:bodyPr rtlCol="0" anchor="ctr"/>
            <a:lstStyle/>
            <a:p>
              <a:endParaRPr lang="en-US"/>
            </a:p>
          </p:txBody>
        </p:sp>
        <p:sp>
          <p:nvSpPr>
            <p:cNvPr id="577" name="Graphic 2"/>
            <p:cNvSpPr/>
            <p:nvPr/>
          </p:nvSpPr>
          <p:spPr>
            <a:xfrm>
              <a:off x="3118730" y="3643885"/>
              <a:ext cx="1245310" cy="1903272"/>
            </a:xfrm>
            <a:custGeom>
              <a:avLst/>
              <a:gdLst>
                <a:gd name="connsiteX0" fmla="*/ 598915 w 598914"/>
                <a:gd name="connsiteY0" fmla="*/ 0 h 915352"/>
                <a:gd name="connsiteX1" fmla="*/ 477947 w 598914"/>
                <a:gd name="connsiteY1" fmla="*/ 207645 h 915352"/>
                <a:gd name="connsiteX2" fmla="*/ 414130 w 598914"/>
                <a:gd name="connsiteY2" fmla="*/ 637222 h 915352"/>
                <a:gd name="connsiteX3" fmla="*/ 145525 w 598914"/>
                <a:gd name="connsiteY3" fmla="*/ 915353 h 915352"/>
                <a:gd name="connsiteX4" fmla="*/ 26462 w 598914"/>
                <a:gd name="connsiteY4" fmla="*/ 841057 h 915352"/>
                <a:gd name="connsiteX5" fmla="*/ 6460 w 598914"/>
                <a:gd name="connsiteY5" fmla="*/ 725805 h 915352"/>
                <a:gd name="connsiteX6" fmla="*/ 134095 w 598914"/>
                <a:gd name="connsiteY6" fmla="*/ 600075 h 915352"/>
                <a:gd name="connsiteX7" fmla="*/ 165527 w 598914"/>
                <a:gd name="connsiteY7" fmla="*/ 54292 h 915352"/>
                <a:gd name="connsiteX8" fmla="*/ 409367 w 598914"/>
                <a:gd name="connsiteY8" fmla="*/ 48577 h 915352"/>
                <a:gd name="connsiteX9" fmla="*/ 598915 w 598914"/>
                <a:gd name="connsiteY9" fmla="*/ 0 h 91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8914" h="915352">
                  <a:moveTo>
                    <a:pt x="598915" y="0"/>
                  </a:moveTo>
                  <a:cubicBezTo>
                    <a:pt x="598915" y="40957"/>
                    <a:pt x="518905" y="178117"/>
                    <a:pt x="477947" y="207645"/>
                  </a:cubicBezTo>
                  <a:cubicBezTo>
                    <a:pt x="477947" y="207645"/>
                    <a:pt x="485567" y="461963"/>
                    <a:pt x="414130" y="637222"/>
                  </a:cubicBezTo>
                  <a:cubicBezTo>
                    <a:pt x="342692" y="812482"/>
                    <a:pt x="178862" y="906780"/>
                    <a:pt x="145525" y="915353"/>
                  </a:cubicBezTo>
                  <a:cubicBezTo>
                    <a:pt x="145525" y="915353"/>
                    <a:pt x="70277" y="903922"/>
                    <a:pt x="26462" y="841057"/>
                  </a:cubicBezTo>
                  <a:cubicBezTo>
                    <a:pt x="-17353" y="778192"/>
                    <a:pt x="6460" y="725805"/>
                    <a:pt x="6460" y="725805"/>
                  </a:cubicBezTo>
                  <a:cubicBezTo>
                    <a:pt x="6460" y="725805"/>
                    <a:pt x="120760" y="622935"/>
                    <a:pt x="134095" y="600075"/>
                  </a:cubicBezTo>
                  <a:cubicBezTo>
                    <a:pt x="178862" y="521017"/>
                    <a:pt x="165527" y="54292"/>
                    <a:pt x="165527" y="54292"/>
                  </a:cubicBezTo>
                  <a:cubicBezTo>
                    <a:pt x="165527" y="54292"/>
                    <a:pt x="309355" y="63817"/>
                    <a:pt x="409367" y="48577"/>
                  </a:cubicBezTo>
                  <a:cubicBezTo>
                    <a:pt x="509380" y="34290"/>
                    <a:pt x="598915" y="0"/>
                    <a:pt x="598915" y="0"/>
                  </a:cubicBezTo>
                  <a:close/>
                </a:path>
              </a:pathLst>
            </a:custGeom>
            <a:grpFill/>
            <a:ln w="9525" cap="flat">
              <a:noFill/>
              <a:prstDash val="solid"/>
              <a:miter/>
            </a:ln>
          </p:spPr>
          <p:txBody>
            <a:bodyPr rtlCol="0" anchor="ctr"/>
            <a:lstStyle/>
            <a:p>
              <a:endParaRPr lang="en-US"/>
            </a:p>
          </p:txBody>
        </p:sp>
        <p:sp>
          <p:nvSpPr>
            <p:cNvPr id="578" name="Graphic 2"/>
            <p:cNvSpPr/>
            <p:nvPr/>
          </p:nvSpPr>
          <p:spPr>
            <a:xfrm>
              <a:off x="3130180" y="3758754"/>
              <a:ext cx="334610" cy="1396261"/>
            </a:xfrm>
            <a:custGeom>
              <a:avLst/>
              <a:gdLst>
                <a:gd name="connsiteX0" fmla="*/ 0 w 160926"/>
                <a:gd name="connsiteY0" fmla="*/ 671513 h 671512"/>
                <a:gd name="connsiteX1" fmla="*/ 127635 w 160926"/>
                <a:gd name="connsiteY1" fmla="*/ 545783 h 671512"/>
                <a:gd name="connsiteX2" fmla="*/ 159067 w 160926"/>
                <a:gd name="connsiteY2" fmla="*/ 0 h 671512"/>
              </a:gdLst>
              <a:ahLst/>
              <a:cxnLst>
                <a:cxn ang="0">
                  <a:pos x="connsiteX0" y="connsiteY0"/>
                </a:cxn>
                <a:cxn ang="0">
                  <a:pos x="connsiteX1" y="connsiteY1"/>
                </a:cxn>
                <a:cxn ang="0">
                  <a:pos x="connsiteX2" y="connsiteY2"/>
                </a:cxn>
              </a:cxnLst>
              <a:rect l="l" t="t" r="r" b="b"/>
              <a:pathLst>
                <a:path w="160926" h="671512">
                  <a:moveTo>
                    <a:pt x="0" y="671513"/>
                  </a:moveTo>
                  <a:cubicBezTo>
                    <a:pt x="0" y="671513"/>
                    <a:pt x="114300" y="568643"/>
                    <a:pt x="127635" y="545783"/>
                  </a:cubicBezTo>
                  <a:cubicBezTo>
                    <a:pt x="172403" y="466725"/>
                    <a:pt x="159067" y="0"/>
                    <a:pt x="159067" y="0"/>
                  </a:cubicBezTo>
                </a:path>
              </a:pathLst>
            </a:custGeom>
            <a:grpFill/>
            <a:ln w="9525" cap="rnd">
              <a:noFill/>
              <a:prstDash val="solid"/>
              <a:round/>
            </a:ln>
          </p:spPr>
          <p:txBody>
            <a:bodyPr rtlCol="0" anchor="ctr"/>
            <a:lstStyle/>
            <a:p>
              <a:endParaRPr lang="en-US"/>
            </a:p>
          </p:txBody>
        </p:sp>
        <p:sp>
          <p:nvSpPr>
            <p:cNvPr id="579" name="Graphic 2"/>
            <p:cNvSpPr/>
            <p:nvPr/>
          </p:nvSpPr>
          <p:spPr>
            <a:xfrm>
              <a:off x="4122419" y="1169663"/>
              <a:ext cx="1111065" cy="1527569"/>
            </a:xfrm>
            <a:custGeom>
              <a:avLst/>
              <a:gdLst>
                <a:gd name="connsiteX0" fmla="*/ 0 w 534351"/>
                <a:gd name="connsiteY0" fmla="*/ 574627 h 734663"/>
                <a:gd name="connsiteX1" fmla="*/ 234315 w 534351"/>
                <a:gd name="connsiteY1" fmla="*/ 427942 h 734663"/>
                <a:gd name="connsiteX2" fmla="*/ 368617 w 534351"/>
                <a:gd name="connsiteY2" fmla="*/ 100282 h 734663"/>
                <a:gd name="connsiteX3" fmla="*/ 424815 w 534351"/>
                <a:gd name="connsiteY3" fmla="*/ 270 h 734663"/>
                <a:gd name="connsiteX4" fmla="*/ 427672 w 534351"/>
                <a:gd name="connsiteY4" fmla="*/ 71707 h 734663"/>
                <a:gd name="connsiteX5" fmla="*/ 461010 w 534351"/>
                <a:gd name="connsiteY5" fmla="*/ 12652 h 734663"/>
                <a:gd name="connsiteX6" fmla="*/ 463867 w 534351"/>
                <a:gd name="connsiteY6" fmla="*/ 85042 h 734663"/>
                <a:gd name="connsiteX7" fmla="*/ 502920 w 534351"/>
                <a:gd name="connsiteY7" fmla="*/ 38370 h 734663"/>
                <a:gd name="connsiteX8" fmla="*/ 498157 w 534351"/>
                <a:gd name="connsiteY8" fmla="*/ 97425 h 734663"/>
                <a:gd name="connsiteX9" fmla="*/ 533400 w 534351"/>
                <a:gd name="connsiteY9" fmla="*/ 63135 h 734663"/>
                <a:gd name="connsiteX10" fmla="*/ 517207 w 534351"/>
                <a:gd name="connsiteY10" fmla="*/ 157432 h 734663"/>
                <a:gd name="connsiteX11" fmla="*/ 385763 w 534351"/>
                <a:gd name="connsiteY11" fmla="*/ 538432 h 734663"/>
                <a:gd name="connsiteX12" fmla="*/ 124777 w 534351"/>
                <a:gd name="connsiteY12" fmla="*/ 734647 h 734663"/>
                <a:gd name="connsiteX13" fmla="*/ 0 w 534351"/>
                <a:gd name="connsiteY13" fmla="*/ 574627 h 73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4351" h="734663">
                  <a:moveTo>
                    <a:pt x="0" y="574627"/>
                  </a:moveTo>
                  <a:cubicBezTo>
                    <a:pt x="61913" y="550815"/>
                    <a:pt x="165735" y="525097"/>
                    <a:pt x="234315" y="427942"/>
                  </a:cubicBezTo>
                  <a:cubicBezTo>
                    <a:pt x="294322" y="341265"/>
                    <a:pt x="331470" y="207915"/>
                    <a:pt x="368617" y="100282"/>
                  </a:cubicBezTo>
                  <a:cubicBezTo>
                    <a:pt x="401955" y="4080"/>
                    <a:pt x="415290" y="-1635"/>
                    <a:pt x="424815" y="270"/>
                  </a:cubicBezTo>
                  <a:cubicBezTo>
                    <a:pt x="434340" y="2175"/>
                    <a:pt x="433388" y="53610"/>
                    <a:pt x="427672" y="71707"/>
                  </a:cubicBezTo>
                  <a:cubicBezTo>
                    <a:pt x="427672" y="71707"/>
                    <a:pt x="451485" y="12652"/>
                    <a:pt x="461010" y="12652"/>
                  </a:cubicBezTo>
                  <a:cubicBezTo>
                    <a:pt x="471488" y="12652"/>
                    <a:pt x="473392" y="52657"/>
                    <a:pt x="463867" y="85042"/>
                  </a:cubicBezTo>
                  <a:cubicBezTo>
                    <a:pt x="463867" y="85042"/>
                    <a:pt x="488632" y="36465"/>
                    <a:pt x="502920" y="38370"/>
                  </a:cubicBezTo>
                  <a:cubicBezTo>
                    <a:pt x="511492" y="39322"/>
                    <a:pt x="498157" y="97425"/>
                    <a:pt x="498157" y="97425"/>
                  </a:cubicBezTo>
                  <a:cubicBezTo>
                    <a:pt x="498157" y="97425"/>
                    <a:pt x="525780" y="45037"/>
                    <a:pt x="533400" y="63135"/>
                  </a:cubicBezTo>
                  <a:cubicBezTo>
                    <a:pt x="539115" y="77422"/>
                    <a:pt x="517207" y="157432"/>
                    <a:pt x="517207" y="157432"/>
                  </a:cubicBezTo>
                  <a:cubicBezTo>
                    <a:pt x="517207" y="157432"/>
                    <a:pt x="470535" y="411750"/>
                    <a:pt x="385763" y="538432"/>
                  </a:cubicBezTo>
                  <a:cubicBezTo>
                    <a:pt x="320992" y="635587"/>
                    <a:pt x="246697" y="695595"/>
                    <a:pt x="124777" y="734647"/>
                  </a:cubicBezTo>
                  <a:cubicBezTo>
                    <a:pt x="119063" y="736552"/>
                    <a:pt x="0" y="574627"/>
                    <a:pt x="0" y="574627"/>
                  </a:cubicBezTo>
                  <a:close/>
                </a:path>
              </a:pathLst>
            </a:custGeom>
            <a:grpFill/>
            <a:ln w="9525" cap="rnd">
              <a:noFill/>
              <a:prstDash val="solid"/>
              <a:round/>
            </a:ln>
          </p:spPr>
          <p:txBody>
            <a:bodyPr rtlCol="0" anchor="ctr"/>
            <a:lstStyle/>
            <a:p>
              <a:endParaRPr lang="en-US"/>
            </a:p>
          </p:txBody>
        </p:sp>
        <p:sp>
          <p:nvSpPr>
            <p:cNvPr id="580" name="Graphic 2"/>
            <p:cNvSpPr/>
            <p:nvPr/>
          </p:nvSpPr>
          <p:spPr>
            <a:xfrm>
              <a:off x="4072905" y="2182266"/>
              <a:ext cx="590191" cy="570671"/>
            </a:xfrm>
            <a:custGeom>
              <a:avLst/>
              <a:gdLst>
                <a:gd name="connsiteX0" fmla="*/ 0 w 283844"/>
                <a:gd name="connsiteY0" fmla="*/ 88583 h 274456"/>
                <a:gd name="connsiteX1" fmla="*/ 80963 w 283844"/>
                <a:gd name="connsiteY1" fmla="*/ 58102 h 274456"/>
                <a:gd name="connsiteX2" fmla="*/ 184785 w 283844"/>
                <a:gd name="connsiteY2" fmla="*/ 0 h 274456"/>
                <a:gd name="connsiteX3" fmla="*/ 283845 w 283844"/>
                <a:gd name="connsiteY3" fmla="*/ 215265 h 274456"/>
                <a:gd name="connsiteX4" fmla="*/ 132397 w 283844"/>
                <a:gd name="connsiteY4" fmla="*/ 273367 h 274456"/>
                <a:gd name="connsiteX5" fmla="*/ 0 w 283844"/>
                <a:gd name="connsiteY5" fmla="*/ 88583 h 27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844" h="274456">
                  <a:moveTo>
                    <a:pt x="0" y="88583"/>
                  </a:moveTo>
                  <a:cubicBezTo>
                    <a:pt x="0" y="88583"/>
                    <a:pt x="44767" y="76200"/>
                    <a:pt x="80963" y="58102"/>
                  </a:cubicBezTo>
                  <a:cubicBezTo>
                    <a:pt x="131445" y="32385"/>
                    <a:pt x="184785" y="0"/>
                    <a:pt x="184785" y="0"/>
                  </a:cubicBezTo>
                  <a:cubicBezTo>
                    <a:pt x="184785" y="0"/>
                    <a:pt x="269557" y="147638"/>
                    <a:pt x="283845" y="215265"/>
                  </a:cubicBezTo>
                  <a:cubicBezTo>
                    <a:pt x="283845" y="215265"/>
                    <a:pt x="177165" y="283845"/>
                    <a:pt x="132397" y="273367"/>
                  </a:cubicBezTo>
                  <a:lnTo>
                    <a:pt x="0" y="88583"/>
                  </a:lnTo>
                  <a:close/>
                </a:path>
              </a:pathLst>
            </a:custGeom>
            <a:grpFill/>
            <a:ln w="9525" cap="flat">
              <a:noFill/>
              <a:prstDash val="solid"/>
              <a:miter/>
            </a:ln>
          </p:spPr>
          <p:txBody>
            <a:bodyPr rtlCol="0" anchor="ctr"/>
            <a:lstStyle/>
            <a:p>
              <a:endParaRPr lang="en-US"/>
            </a:p>
          </p:txBody>
        </p:sp>
        <p:sp>
          <p:nvSpPr>
            <p:cNvPr id="581" name="Graphic 2"/>
            <p:cNvSpPr/>
            <p:nvPr/>
          </p:nvSpPr>
          <p:spPr>
            <a:xfrm>
              <a:off x="3458946" y="2359300"/>
              <a:ext cx="1158600" cy="1415873"/>
            </a:xfrm>
            <a:custGeom>
              <a:avLst/>
              <a:gdLst>
                <a:gd name="connsiteX0" fmla="*/ 283845 w 557212"/>
                <a:gd name="connsiteY0" fmla="*/ 6298 h 680944"/>
                <a:gd name="connsiteX1" fmla="*/ 318135 w 557212"/>
                <a:gd name="connsiteY1" fmla="*/ 2488 h 680944"/>
                <a:gd name="connsiteX2" fmla="*/ 460057 w 557212"/>
                <a:gd name="connsiteY2" fmla="*/ 194893 h 680944"/>
                <a:gd name="connsiteX3" fmla="*/ 557213 w 557212"/>
                <a:gd name="connsiteY3" fmla="*/ 573988 h 680944"/>
                <a:gd name="connsiteX4" fmla="*/ 0 w 557212"/>
                <a:gd name="connsiteY4" fmla="*/ 675906 h 680944"/>
                <a:gd name="connsiteX5" fmla="*/ 47625 w 557212"/>
                <a:gd name="connsiteY5" fmla="*/ 70116 h 680944"/>
                <a:gd name="connsiteX6" fmla="*/ 283845 w 557212"/>
                <a:gd name="connsiteY6" fmla="*/ 6298 h 680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212" h="680944">
                  <a:moveTo>
                    <a:pt x="283845" y="6298"/>
                  </a:moveTo>
                  <a:cubicBezTo>
                    <a:pt x="306705" y="-5132"/>
                    <a:pt x="318135" y="2488"/>
                    <a:pt x="318135" y="2488"/>
                  </a:cubicBezTo>
                  <a:cubicBezTo>
                    <a:pt x="318135" y="2488"/>
                    <a:pt x="424815" y="115836"/>
                    <a:pt x="460057" y="194893"/>
                  </a:cubicBezTo>
                  <a:cubicBezTo>
                    <a:pt x="496252" y="273951"/>
                    <a:pt x="557213" y="477786"/>
                    <a:pt x="557213" y="573988"/>
                  </a:cubicBezTo>
                  <a:cubicBezTo>
                    <a:pt x="557213" y="573988"/>
                    <a:pt x="322897" y="708291"/>
                    <a:pt x="0" y="675906"/>
                  </a:cubicBezTo>
                  <a:cubicBezTo>
                    <a:pt x="0" y="675906"/>
                    <a:pt x="3810" y="98691"/>
                    <a:pt x="47625" y="70116"/>
                  </a:cubicBezTo>
                  <a:cubicBezTo>
                    <a:pt x="66675" y="58686"/>
                    <a:pt x="283845" y="6298"/>
                    <a:pt x="283845" y="6298"/>
                  </a:cubicBezTo>
                  <a:close/>
                </a:path>
              </a:pathLst>
            </a:custGeom>
            <a:grpFill/>
            <a:ln w="9525" cap="flat">
              <a:noFill/>
              <a:prstDash val="solid"/>
              <a:miter/>
            </a:ln>
          </p:spPr>
          <p:txBody>
            <a:bodyPr rtlCol="0" anchor="ctr"/>
            <a:lstStyle/>
            <a:p>
              <a:endParaRPr lang="en-US"/>
            </a:p>
          </p:txBody>
        </p:sp>
        <p:sp>
          <p:nvSpPr>
            <p:cNvPr id="582" name="Graphic 2"/>
            <p:cNvSpPr/>
            <p:nvPr/>
          </p:nvSpPr>
          <p:spPr>
            <a:xfrm>
              <a:off x="3512265" y="3176483"/>
              <a:ext cx="1059728" cy="372757"/>
            </a:xfrm>
            <a:custGeom>
              <a:avLst/>
              <a:gdLst>
                <a:gd name="connsiteX0" fmla="*/ 74 w 509661"/>
                <a:gd name="connsiteY0" fmla="*/ 0 h 179272"/>
                <a:gd name="connsiteX1" fmla="*/ 219149 w 509661"/>
                <a:gd name="connsiteY1" fmla="*/ 179070 h 179272"/>
                <a:gd name="connsiteX2" fmla="*/ 509662 w 509661"/>
                <a:gd name="connsiteY2" fmla="*/ 79058 h 179272"/>
                <a:gd name="connsiteX3" fmla="*/ 143902 w 509661"/>
                <a:gd name="connsiteY3" fmla="*/ 75247 h 179272"/>
                <a:gd name="connsiteX4" fmla="*/ 74 w 509661"/>
                <a:gd name="connsiteY4" fmla="*/ 0 h 179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661" h="179272">
                  <a:moveTo>
                    <a:pt x="74" y="0"/>
                  </a:moveTo>
                  <a:cubicBezTo>
                    <a:pt x="-3736" y="36195"/>
                    <a:pt x="140092" y="175260"/>
                    <a:pt x="219149" y="179070"/>
                  </a:cubicBezTo>
                  <a:cubicBezTo>
                    <a:pt x="298207" y="182880"/>
                    <a:pt x="487754" y="132397"/>
                    <a:pt x="509662" y="79058"/>
                  </a:cubicBezTo>
                  <a:cubicBezTo>
                    <a:pt x="509662" y="79058"/>
                    <a:pt x="255344" y="129540"/>
                    <a:pt x="143902" y="75247"/>
                  </a:cubicBezTo>
                  <a:cubicBezTo>
                    <a:pt x="32459" y="20955"/>
                    <a:pt x="74" y="0"/>
                    <a:pt x="74" y="0"/>
                  </a:cubicBezTo>
                  <a:close/>
                </a:path>
              </a:pathLst>
            </a:custGeom>
            <a:grpFill/>
            <a:ln w="9525" cap="flat">
              <a:noFill/>
              <a:prstDash val="solid"/>
              <a:miter/>
            </a:ln>
          </p:spPr>
          <p:txBody>
            <a:bodyPr rtlCol="0" anchor="ctr"/>
            <a:lstStyle/>
            <a:p>
              <a:endParaRPr lang="en-US"/>
            </a:p>
          </p:txBody>
        </p:sp>
        <p:sp>
          <p:nvSpPr>
            <p:cNvPr id="583" name="Graphic 2"/>
            <p:cNvSpPr/>
            <p:nvPr/>
          </p:nvSpPr>
          <p:spPr>
            <a:xfrm>
              <a:off x="3306285" y="2684728"/>
              <a:ext cx="1546254" cy="768314"/>
            </a:xfrm>
            <a:custGeom>
              <a:avLst/>
              <a:gdLst>
                <a:gd name="connsiteX0" fmla="*/ 78 w 743649"/>
                <a:gd name="connsiteY0" fmla="*/ 68863 h 369510"/>
                <a:gd name="connsiteX1" fmla="*/ 225820 w 743649"/>
                <a:gd name="connsiteY1" fmla="*/ 341278 h 369510"/>
                <a:gd name="connsiteX2" fmla="*/ 633490 w 743649"/>
                <a:gd name="connsiteY2" fmla="*/ 312703 h 369510"/>
                <a:gd name="connsiteX3" fmla="*/ 723978 w 743649"/>
                <a:gd name="connsiteY3" fmla="*/ 262221 h 369510"/>
                <a:gd name="connsiteX4" fmla="*/ 688735 w 743649"/>
                <a:gd name="connsiteY4" fmla="*/ 255553 h 369510"/>
                <a:gd name="connsiteX5" fmla="*/ 723025 w 743649"/>
                <a:gd name="connsiteY5" fmla="*/ 238408 h 369510"/>
                <a:gd name="connsiteX6" fmla="*/ 737313 w 743649"/>
                <a:gd name="connsiteY6" fmla="*/ 206976 h 369510"/>
                <a:gd name="connsiteX7" fmla="*/ 688735 w 743649"/>
                <a:gd name="connsiteY7" fmla="*/ 217453 h 369510"/>
                <a:gd name="connsiteX8" fmla="*/ 733503 w 743649"/>
                <a:gd name="connsiteY8" fmla="*/ 174591 h 369510"/>
                <a:gd name="connsiteX9" fmla="*/ 667780 w 743649"/>
                <a:gd name="connsiteY9" fmla="*/ 183163 h 369510"/>
                <a:gd name="connsiteX10" fmla="*/ 712548 w 743649"/>
                <a:gd name="connsiteY10" fmla="*/ 137443 h 369510"/>
                <a:gd name="connsiteX11" fmla="*/ 661113 w 743649"/>
                <a:gd name="connsiteY11" fmla="*/ 146016 h 369510"/>
                <a:gd name="connsiteX12" fmla="*/ 594438 w 743649"/>
                <a:gd name="connsiteY12" fmla="*/ 175543 h 369510"/>
                <a:gd name="connsiteX13" fmla="*/ 618250 w 743649"/>
                <a:gd name="connsiteY13" fmla="*/ 123156 h 369510"/>
                <a:gd name="connsiteX14" fmla="*/ 532525 w 743649"/>
                <a:gd name="connsiteY14" fmla="*/ 186021 h 369510"/>
                <a:gd name="connsiteX15" fmla="*/ 251538 w 743649"/>
                <a:gd name="connsiteY15" fmla="*/ 128871 h 369510"/>
                <a:gd name="connsiteX16" fmla="*/ 159145 w 743649"/>
                <a:gd name="connsiteY16" fmla="*/ 7903 h 369510"/>
                <a:gd name="connsiteX17" fmla="*/ 78 w 743649"/>
                <a:gd name="connsiteY17" fmla="*/ 68863 h 36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3649" h="369510">
                  <a:moveTo>
                    <a:pt x="78" y="68863"/>
                  </a:moveTo>
                  <a:cubicBezTo>
                    <a:pt x="2935" y="125061"/>
                    <a:pt x="69610" y="278413"/>
                    <a:pt x="225820" y="341278"/>
                  </a:cubicBezTo>
                  <a:cubicBezTo>
                    <a:pt x="321070" y="379378"/>
                    <a:pt x="452515" y="386998"/>
                    <a:pt x="633490" y="312703"/>
                  </a:cubicBezTo>
                  <a:cubicBezTo>
                    <a:pt x="639205" y="309846"/>
                    <a:pt x="706833" y="286986"/>
                    <a:pt x="723978" y="262221"/>
                  </a:cubicBezTo>
                  <a:cubicBezTo>
                    <a:pt x="741123" y="238408"/>
                    <a:pt x="681115" y="259363"/>
                    <a:pt x="688735" y="255553"/>
                  </a:cubicBezTo>
                  <a:cubicBezTo>
                    <a:pt x="698260" y="250791"/>
                    <a:pt x="713500" y="244123"/>
                    <a:pt x="723025" y="238408"/>
                  </a:cubicBezTo>
                  <a:cubicBezTo>
                    <a:pt x="737313" y="228883"/>
                    <a:pt x="752553" y="211738"/>
                    <a:pt x="737313" y="206976"/>
                  </a:cubicBezTo>
                  <a:cubicBezTo>
                    <a:pt x="722073" y="202213"/>
                    <a:pt x="688735" y="217453"/>
                    <a:pt x="688735" y="217453"/>
                  </a:cubicBezTo>
                  <a:cubicBezTo>
                    <a:pt x="688735" y="217453"/>
                    <a:pt x="743980" y="189831"/>
                    <a:pt x="733503" y="174591"/>
                  </a:cubicBezTo>
                  <a:cubicBezTo>
                    <a:pt x="723025" y="159351"/>
                    <a:pt x="667780" y="183163"/>
                    <a:pt x="667780" y="183163"/>
                  </a:cubicBezTo>
                  <a:cubicBezTo>
                    <a:pt x="667780" y="183163"/>
                    <a:pt x="731598" y="149826"/>
                    <a:pt x="712548" y="137443"/>
                  </a:cubicBezTo>
                  <a:cubicBezTo>
                    <a:pt x="701118" y="130776"/>
                    <a:pt x="677305" y="140301"/>
                    <a:pt x="661113" y="146016"/>
                  </a:cubicBezTo>
                  <a:cubicBezTo>
                    <a:pt x="637300" y="154588"/>
                    <a:pt x="612535" y="167923"/>
                    <a:pt x="594438" y="175543"/>
                  </a:cubicBezTo>
                  <a:cubicBezTo>
                    <a:pt x="594438" y="175543"/>
                    <a:pt x="635396" y="127918"/>
                    <a:pt x="618250" y="123156"/>
                  </a:cubicBezTo>
                  <a:cubicBezTo>
                    <a:pt x="601105" y="118393"/>
                    <a:pt x="543955" y="175543"/>
                    <a:pt x="532525" y="186021"/>
                  </a:cubicBezTo>
                  <a:cubicBezTo>
                    <a:pt x="521095" y="196498"/>
                    <a:pt x="319165" y="211738"/>
                    <a:pt x="251538" y="128871"/>
                  </a:cubicBezTo>
                  <a:cubicBezTo>
                    <a:pt x="184863" y="46003"/>
                    <a:pt x="182958" y="19333"/>
                    <a:pt x="159145" y="7903"/>
                  </a:cubicBezTo>
                  <a:cubicBezTo>
                    <a:pt x="133428" y="-4479"/>
                    <a:pt x="-3732" y="-13052"/>
                    <a:pt x="78" y="68863"/>
                  </a:cubicBezTo>
                  <a:close/>
                </a:path>
              </a:pathLst>
            </a:custGeom>
            <a:grpFill/>
            <a:ln w="9525" cap="flat">
              <a:noFill/>
              <a:prstDash val="solid"/>
              <a:miter/>
            </a:ln>
          </p:spPr>
          <p:txBody>
            <a:bodyPr rtlCol="0" anchor="ctr"/>
            <a:lstStyle/>
            <a:p>
              <a:endParaRPr lang="en-US"/>
            </a:p>
          </p:txBody>
        </p:sp>
        <p:sp>
          <p:nvSpPr>
            <p:cNvPr id="584" name="Graphic 2"/>
            <p:cNvSpPr/>
            <p:nvPr/>
          </p:nvSpPr>
          <p:spPr>
            <a:xfrm>
              <a:off x="3285632" y="2475382"/>
              <a:ext cx="543669" cy="720905"/>
            </a:xfrm>
            <a:custGeom>
              <a:avLst/>
              <a:gdLst>
                <a:gd name="connsiteX0" fmla="*/ 74780 w 261470"/>
                <a:gd name="connsiteY0" fmla="*/ 346710 h 346709"/>
                <a:gd name="connsiteX1" fmla="*/ 261470 w 261470"/>
                <a:gd name="connsiteY1" fmla="*/ 231457 h 346709"/>
                <a:gd name="connsiteX2" fmla="*/ 178603 w 261470"/>
                <a:gd name="connsiteY2" fmla="*/ 0 h 346709"/>
                <a:gd name="connsiteX3" fmla="*/ 36680 w 261470"/>
                <a:gd name="connsiteY3" fmla="*/ 78105 h 346709"/>
                <a:gd name="connsiteX4" fmla="*/ 74780 w 261470"/>
                <a:gd name="connsiteY4" fmla="*/ 346710 h 346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470" h="346709">
                  <a:moveTo>
                    <a:pt x="74780" y="346710"/>
                  </a:moveTo>
                  <a:cubicBezTo>
                    <a:pt x="74780" y="346710"/>
                    <a:pt x="186223" y="266700"/>
                    <a:pt x="261470" y="231457"/>
                  </a:cubicBezTo>
                  <a:cubicBezTo>
                    <a:pt x="261470" y="231457"/>
                    <a:pt x="180508" y="102870"/>
                    <a:pt x="178603" y="0"/>
                  </a:cubicBezTo>
                  <a:cubicBezTo>
                    <a:pt x="178603" y="0"/>
                    <a:pt x="75733" y="21907"/>
                    <a:pt x="36680" y="78105"/>
                  </a:cubicBezTo>
                  <a:cubicBezTo>
                    <a:pt x="2390" y="128588"/>
                    <a:pt x="-39520" y="212407"/>
                    <a:pt x="74780" y="346710"/>
                  </a:cubicBezTo>
                  <a:close/>
                </a:path>
              </a:pathLst>
            </a:custGeom>
            <a:grpFill/>
            <a:ln w="9525" cap="flat">
              <a:noFill/>
              <a:prstDash val="solid"/>
              <a:miter/>
            </a:ln>
          </p:spPr>
          <p:txBody>
            <a:bodyPr rtlCol="0" anchor="ctr"/>
            <a:lstStyle/>
            <a:p>
              <a:endParaRPr lang="en-US"/>
            </a:p>
          </p:txBody>
        </p:sp>
        <p:sp>
          <p:nvSpPr>
            <p:cNvPr id="585" name="Graphic 2"/>
            <p:cNvSpPr/>
            <p:nvPr/>
          </p:nvSpPr>
          <p:spPr>
            <a:xfrm>
              <a:off x="3538166" y="1771045"/>
              <a:ext cx="596258" cy="828289"/>
            </a:xfrm>
            <a:custGeom>
              <a:avLst/>
              <a:gdLst>
                <a:gd name="connsiteX0" fmla="*/ 283845 w 286762"/>
                <a:gd name="connsiteY0" fmla="*/ 208248 h 398354"/>
                <a:gd name="connsiteX1" fmla="*/ 192405 w 286762"/>
                <a:gd name="connsiteY1" fmla="*/ 12986 h 398354"/>
                <a:gd name="connsiteX2" fmla="*/ 50482 w 286762"/>
                <a:gd name="connsiteY2" fmla="*/ 39656 h 398354"/>
                <a:gd name="connsiteX3" fmla="*/ 0 w 286762"/>
                <a:gd name="connsiteY3" fmla="*/ 162528 h 398354"/>
                <a:gd name="connsiteX4" fmla="*/ 20002 w 286762"/>
                <a:gd name="connsiteY4" fmla="*/ 188246 h 398354"/>
                <a:gd name="connsiteX5" fmla="*/ 15240 w 286762"/>
                <a:gd name="connsiteY5" fmla="*/ 206343 h 398354"/>
                <a:gd name="connsiteX6" fmla="*/ 68580 w 286762"/>
                <a:gd name="connsiteY6" fmla="*/ 250158 h 398354"/>
                <a:gd name="connsiteX7" fmla="*/ 94297 w 286762"/>
                <a:gd name="connsiteY7" fmla="*/ 283496 h 398354"/>
                <a:gd name="connsiteX8" fmla="*/ 93345 w 286762"/>
                <a:gd name="connsiteY8" fmla="*/ 332073 h 398354"/>
                <a:gd name="connsiteX9" fmla="*/ 215265 w 286762"/>
                <a:gd name="connsiteY9" fmla="*/ 392081 h 398354"/>
                <a:gd name="connsiteX10" fmla="*/ 253365 w 286762"/>
                <a:gd name="connsiteY10" fmla="*/ 299688 h 398354"/>
                <a:gd name="connsiteX11" fmla="*/ 249555 w 286762"/>
                <a:gd name="connsiteY11" fmla="*/ 246348 h 398354"/>
                <a:gd name="connsiteX12" fmla="*/ 283845 w 286762"/>
                <a:gd name="connsiteY12" fmla="*/ 208248 h 39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762" h="398354">
                  <a:moveTo>
                    <a:pt x="283845" y="208248"/>
                  </a:moveTo>
                  <a:cubicBezTo>
                    <a:pt x="303847" y="161576"/>
                    <a:pt x="215265" y="40608"/>
                    <a:pt x="192405" y="12986"/>
                  </a:cubicBezTo>
                  <a:cubicBezTo>
                    <a:pt x="168592" y="-14637"/>
                    <a:pt x="88582" y="5366"/>
                    <a:pt x="50482" y="39656"/>
                  </a:cubicBezTo>
                  <a:cubicBezTo>
                    <a:pt x="12382" y="73946"/>
                    <a:pt x="0" y="162528"/>
                    <a:pt x="0" y="162528"/>
                  </a:cubicBezTo>
                  <a:lnTo>
                    <a:pt x="20002" y="188246"/>
                  </a:lnTo>
                  <a:cubicBezTo>
                    <a:pt x="16192" y="193008"/>
                    <a:pt x="14288" y="198723"/>
                    <a:pt x="15240" y="206343"/>
                  </a:cubicBezTo>
                  <a:cubicBezTo>
                    <a:pt x="16192" y="221583"/>
                    <a:pt x="42863" y="245396"/>
                    <a:pt x="68580" y="250158"/>
                  </a:cubicBezTo>
                  <a:lnTo>
                    <a:pt x="94297" y="283496"/>
                  </a:lnTo>
                  <a:lnTo>
                    <a:pt x="93345" y="332073"/>
                  </a:lnTo>
                  <a:cubicBezTo>
                    <a:pt x="93345" y="332073"/>
                    <a:pt x="110490" y="422561"/>
                    <a:pt x="215265" y="392081"/>
                  </a:cubicBezTo>
                  <a:cubicBezTo>
                    <a:pt x="299085" y="368268"/>
                    <a:pt x="256222" y="307308"/>
                    <a:pt x="253365" y="299688"/>
                  </a:cubicBezTo>
                  <a:lnTo>
                    <a:pt x="249555" y="246348"/>
                  </a:lnTo>
                  <a:cubicBezTo>
                    <a:pt x="264795" y="234918"/>
                    <a:pt x="278130" y="222536"/>
                    <a:pt x="283845" y="208248"/>
                  </a:cubicBezTo>
                  <a:close/>
                </a:path>
              </a:pathLst>
            </a:custGeom>
            <a:grpFill/>
            <a:ln w="9525" cap="flat">
              <a:noFill/>
              <a:prstDash val="solid"/>
              <a:miter/>
            </a:ln>
          </p:spPr>
          <p:txBody>
            <a:bodyPr rtlCol="0" anchor="ctr"/>
            <a:lstStyle/>
            <a:p>
              <a:endParaRPr lang="en-US"/>
            </a:p>
          </p:txBody>
        </p:sp>
        <p:sp>
          <p:nvSpPr>
            <p:cNvPr id="586" name="Graphic 2"/>
            <p:cNvSpPr/>
            <p:nvPr/>
          </p:nvSpPr>
          <p:spPr>
            <a:xfrm>
              <a:off x="3433038" y="1506026"/>
              <a:ext cx="557130" cy="714783"/>
            </a:xfrm>
            <a:custGeom>
              <a:avLst/>
              <a:gdLst>
                <a:gd name="connsiteX0" fmla="*/ 100090 w 267944"/>
                <a:gd name="connsiteY0" fmla="*/ 311893 h 343765"/>
                <a:gd name="connsiteX1" fmla="*/ 131523 w 267944"/>
                <a:gd name="connsiteY1" fmla="*/ 329990 h 343765"/>
                <a:gd name="connsiteX2" fmla="*/ 143905 w 267944"/>
                <a:gd name="connsiteY2" fmla="*/ 304273 h 343765"/>
                <a:gd name="connsiteX3" fmla="*/ 93423 w 267944"/>
                <a:gd name="connsiteY3" fmla="*/ 233788 h 343765"/>
                <a:gd name="connsiteX4" fmla="*/ 173433 w 267944"/>
                <a:gd name="connsiteY4" fmla="*/ 145205 h 343765"/>
                <a:gd name="connsiteX5" fmla="*/ 233440 w 267944"/>
                <a:gd name="connsiteY5" fmla="*/ 140443 h 343765"/>
                <a:gd name="connsiteX6" fmla="*/ 260110 w 267944"/>
                <a:gd name="connsiteY6" fmla="*/ 23285 h 343765"/>
                <a:gd name="connsiteX7" fmla="*/ 134380 w 267944"/>
                <a:gd name="connsiteY7" fmla="*/ 37573 h 343765"/>
                <a:gd name="connsiteX8" fmla="*/ 57228 w 267944"/>
                <a:gd name="connsiteY8" fmla="*/ 163303 h 343765"/>
                <a:gd name="connsiteX9" fmla="*/ 1030 w 267944"/>
                <a:gd name="connsiteY9" fmla="*/ 203308 h 343765"/>
                <a:gd name="connsiteX10" fmla="*/ 30558 w 267944"/>
                <a:gd name="connsiteY10" fmla="*/ 252838 h 343765"/>
                <a:gd name="connsiteX11" fmla="*/ 2935 w 267944"/>
                <a:gd name="connsiteY11" fmla="*/ 273793 h 343765"/>
                <a:gd name="connsiteX12" fmla="*/ 79135 w 267944"/>
                <a:gd name="connsiteY12" fmla="*/ 343325 h 343765"/>
                <a:gd name="connsiteX13" fmla="*/ 100090 w 267944"/>
                <a:gd name="connsiteY13" fmla="*/ 311893 h 34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7944" h="343765">
                  <a:moveTo>
                    <a:pt x="100090" y="311893"/>
                  </a:moveTo>
                  <a:cubicBezTo>
                    <a:pt x="100090" y="311893"/>
                    <a:pt x="121045" y="332848"/>
                    <a:pt x="131523" y="329990"/>
                  </a:cubicBezTo>
                  <a:cubicBezTo>
                    <a:pt x="141048" y="327133"/>
                    <a:pt x="145810" y="316655"/>
                    <a:pt x="143905" y="304273"/>
                  </a:cubicBezTo>
                  <a:cubicBezTo>
                    <a:pt x="142000" y="286175"/>
                    <a:pt x="93423" y="233788"/>
                    <a:pt x="93423" y="233788"/>
                  </a:cubicBezTo>
                  <a:cubicBezTo>
                    <a:pt x="93423" y="233788"/>
                    <a:pt x="95328" y="174733"/>
                    <a:pt x="173433" y="145205"/>
                  </a:cubicBezTo>
                  <a:cubicBezTo>
                    <a:pt x="222963" y="126155"/>
                    <a:pt x="233440" y="140443"/>
                    <a:pt x="233440" y="140443"/>
                  </a:cubicBezTo>
                  <a:cubicBezTo>
                    <a:pt x="233440" y="140443"/>
                    <a:pt x="287733" y="57575"/>
                    <a:pt x="260110" y="23285"/>
                  </a:cubicBezTo>
                  <a:cubicBezTo>
                    <a:pt x="232488" y="-11957"/>
                    <a:pt x="181053" y="-7195"/>
                    <a:pt x="134380" y="37573"/>
                  </a:cubicBezTo>
                  <a:cubicBezTo>
                    <a:pt x="97233" y="71863"/>
                    <a:pt x="55323" y="121393"/>
                    <a:pt x="57228" y="163303"/>
                  </a:cubicBezTo>
                  <a:cubicBezTo>
                    <a:pt x="57228" y="163303"/>
                    <a:pt x="8650" y="165208"/>
                    <a:pt x="1030" y="203308"/>
                  </a:cubicBezTo>
                  <a:cubicBezTo>
                    <a:pt x="-6590" y="241408"/>
                    <a:pt x="30558" y="252838"/>
                    <a:pt x="30558" y="252838"/>
                  </a:cubicBezTo>
                  <a:cubicBezTo>
                    <a:pt x="30558" y="252838"/>
                    <a:pt x="1030" y="249980"/>
                    <a:pt x="2935" y="273793"/>
                  </a:cubicBezTo>
                  <a:cubicBezTo>
                    <a:pt x="4840" y="297605"/>
                    <a:pt x="36273" y="349040"/>
                    <a:pt x="79135" y="343325"/>
                  </a:cubicBezTo>
                  <a:lnTo>
                    <a:pt x="100090" y="311893"/>
                  </a:lnTo>
                  <a:close/>
                </a:path>
              </a:pathLst>
            </a:custGeom>
            <a:grpFill/>
            <a:ln w="9525" cap="flat">
              <a:noFill/>
              <a:prstDash val="solid"/>
              <a:miter/>
            </a:ln>
          </p:spPr>
          <p:txBody>
            <a:bodyPr rtlCol="0" anchor="ctr"/>
            <a:lstStyle/>
            <a:p>
              <a:endParaRPr lang="en-US"/>
            </a:p>
          </p:txBody>
        </p:sp>
        <p:sp>
          <p:nvSpPr>
            <p:cNvPr id="588" name="Graphic 2"/>
            <p:cNvSpPr/>
            <p:nvPr/>
          </p:nvSpPr>
          <p:spPr>
            <a:xfrm>
              <a:off x="5528306" y="3366614"/>
              <a:ext cx="731087" cy="1304685"/>
            </a:xfrm>
            <a:custGeom>
              <a:avLst/>
              <a:gdLst>
                <a:gd name="connsiteX0" fmla="*/ 189681 w 351606"/>
                <a:gd name="connsiteY0" fmla="*/ 0 h 627470"/>
                <a:gd name="connsiteX1" fmla="*/ 57284 w 351606"/>
                <a:gd name="connsiteY1" fmla="*/ 613410 h 627470"/>
                <a:gd name="connsiteX2" fmla="*/ 93479 w 351606"/>
                <a:gd name="connsiteY2" fmla="*/ 620077 h 627470"/>
                <a:gd name="connsiteX3" fmla="*/ 351606 w 351606"/>
                <a:gd name="connsiteY3" fmla="*/ 383857 h 627470"/>
                <a:gd name="connsiteX4" fmla="*/ 189681 w 351606"/>
                <a:gd name="connsiteY4" fmla="*/ 0 h 627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606" h="627470">
                  <a:moveTo>
                    <a:pt x="189681" y="0"/>
                  </a:moveTo>
                  <a:cubicBezTo>
                    <a:pt x="102051" y="28575"/>
                    <a:pt x="-97974" y="179070"/>
                    <a:pt x="57284" y="613410"/>
                  </a:cubicBezTo>
                  <a:cubicBezTo>
                    <a:pt x="62999" y="628650"/>
                    <a:pt x="83001" y="632460"/>
                    <a:pt x="93479" y="620077"/>
                  </a:cubicBezTo>
                  <a:cubicBezTo>
                    <a:pt x="131579" y="575310"/>
                    <a:pt x="189681" y="447675"/>
                    <a:pt x="351606" y="383857"/>
                  </a:cubicBezTo>
                  <a:lnTo>
                    <a:pt x="189681" y="0"/>
                  </a:lnTo>
                  <a:close/>
                </a:path>
              </a:pathLst>
            </a:custGeom>
            <a:grpFill/>
            <a:ln w="9525" cap="flat">
              <a:noFill/>
              <a:prstDash val="solid"/>
              <a:miter/>
            </a:ln>
          </p:spPr>
          <p:txBody>
            <a:bodyPr rtlCol="0" anchor="ctr"/>
            <a:lstStyle/>
            <a:p>
              <a:endParaRPr lang="en-US"/>
            </a:p>
          </p:txBody>
        </p:sp>
        <p:sp>
          <p:nvSpPr>
            <p:cNvPr id="589" name="Graphic 2"/>
            <p:cNvSpPr/>
            <p:nvPr/>
          </p:nvSpPr>
          <p:spPr>
            <a:xfrm>
              <a:off x="6914944" y="3055260"/>
              <a:ext cx="847737" cy="1068739"/>
            </a:xfrm>
            <a:custGeom>
              <a:avLst/>
              <a:gdLst>
                <a:gd name="connsiteX0" fmla="*/ 0 w 407707"/>
                <a:gd name="connsiteY0" fmla="*/ 1151 h 513995"/>
                <a:gd name="connsiteX1" fmla="*/ 407670 w 407707"/>
                <a:gd name="connsiteY1" fmla="*/ 490736 h 513995"/>
                <a:gd name="connsiteX2" fmla="*/ 377190 w 407707"/>
                <a:gd name="connsiteY2" fmla="*/ 511691 h 513995"/>
                <a:gd name="connsiteX3" fmla="*/ 33338 w 407707"/>
                <a:gd name="connsiteY3" fmla="*/ 450731 h 513995"/>
                <a:gd name="connsiteX4" fmla="*/ 0 w 407707"/>
                <a:gd name="connsiteY4" fmla="*/ 1151 h 51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707" h="513995">
                  <a:moveTo>
                    <a:pt x="0" y="1151"/>
                  </a:moveTo>
                  <a:cubicBezTo>
                    <a:pt x="91440" y="-8374"/>
                    <a:pt x="372428" y="31631"/>
                    <a:pt x="407670" y="490736"/>
                  </a:cubicBezTo>
                  <a:cubicBezTo>
                    <a:pt x="408622" y="506929"/>
                    <a:pt x="391478" y="519311"/>
                    <a:pt x="377190" y="511691"/>
                  </a:cubicBezTo>
                  <a:cubicBezTo>
                    <a:pt x="323850" y="485974"/>
                    <a:pt x="206692" y="443111"/>
                    <a:pt x="33338" y="450731"/>
                  </a:cubicBezTo>
                  <a:lnTo>
                    <a:pt x="0" y="1151"/>
                  </a:lnTo>
                  <a:close/>
                </a:path>
              </a:pathLst>
            </a:custGeom>
            <a:grpFill/>
            <a:ln w="9525" cap="flat">
              <a:noFill/>
              <a:prstDash val="solid"/>
              <a:miter/>
            </a:ln>
          </p:spPr>
          <p:txBody>
            <a:bodyPr rtlCol="0" anchor="ctr"/>
            <a:lstStyle/>
            <a:p>
              <a:endParaRPr lang="en-US"/>
            </a:p>
          </p:txBody>
        </p:sp>
        <p:sp>
          <p:nvSpPr>
            <p:cNvPr id="591" name="Graphic 2"/>
            <p:cNvSpPr/>
            <p:nvPr/>
          </p:nvSpPr>
          <p:spPr>
            <a:xfrm>
              <a:off x="5293501" y="59156"/>
              <a:ext cx="1787588" cy="4252161"/>
            </a:xfrm>
            <a:custGeom>
              <a:avLst/>
              <a:gdLst>
                <a:gd name="connsiteX0" fmla="*/ 475009 w 859715"/>
                <a:gd name="connsiteY0" fmla="*/ 2043113 h 2045017"/>
                <a:gd name="connsiteX1" fmla="*/ 119727 w 859715"/>
                <a:gd name="connsiteY1" fmla="*/ 1352550 h 2045017"/>
                <a:gd name="connsiteX2" fmla="*/ 7332 w 859715"/>
                <a:gd name="connsiteY2" fmla="*/ 591502 h 2045017"/>
                <a:gd name="connsiteX3" fmla="*/ 198784 w 859715"/>
                <a:gd name="connsiteY3" fmla="*/ 953 h 2045017"/>
                <a:gd name="connsiteX4" fmla="*/ 202594 w 859715"/>
                <a:gd name="connsiteY4" fmla="*/ 0 h 2045017"/>
                <a:gd name="connsiteX5" fmla="*/ 621694 w 859715"/>
                <a:gd name="connsiteY5" fmla="*/ 437198 h 2045017"/>
                <a:gd name="connsiteX6" fmla="*/ 842674 w 859715"/>
                <a:gd name="connsiteY6" fmla="*/ 1957388 h 2045017"/>
                <a:gd name="connsiteX7" fmla="*/ 842674 w 859715"/>
                <a:gd name="connsiteY7" fmla="*/ 1961198 h 2045017"/>
                <a:gd name="connsiteX8" fmla="*/ 477867 w 859715"/>
                <a:gd name="connsiteY8" fmla="*/ 2045018 h 2045017"/>
                <a:gd name="connsiteX9" fmla="*/ 475009 w 859715"/>
                <a:gd name="connsiteY9" fmla="*/ 2043113 h 204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9715" h="2045017">
                  <a:moveTo>
                    <a:pt x="475009" y="2043113"/>
                  </a:moveTo>
                  <a:cubicBezTo>
                    <a:pt x="371187" y="1892618"/>
                    <a:pt x="224502" y="1649730"/>
                    <a:pt x="119727" y="1352550"/>
                  </a:cubicBezTo>
                  <a:cubicBezTo>
                    <a:pt x="20667" y="1073468"/>
                    <a:pt x="-17433" y="818198"/>
                    <a:pt x="7332" y="591502"/>
                  </a:cubicBezTo>
                  <a:cubicBezTo>
                    <a:pt x="54957" y="153353"/>
                    <a:pt x="169257" y="3810"/>
                    <a:pt x="198784" y="953"/>
                  </a:cubicBezTo>
                  <a:cubicBezTo>
                    <a:pt x="199737" y="953"/>
                    <a:pt x="200689" y="0"/>
                    <a:pt x="202594" y="0"/>
                  </a:cubicBezTo>
                  <a:cubicBezTo>
                    <a:pt x="225454" y="0"/>
                    <a:pt x="392142" y="76200"/>
                    <a:pt x="621694" y="437198"/>
                  </a:cubicBezTo>
                  <a:cubicBezTo>
                    <a:pt x="862676" y="816293"/>
                    <a:pt x="884584" y="1196340"/>
                    <a:pt x="842674" y="1957388"/>
                  </a:cubicBezTo>
                  <a:lnTo>
                    <a:pt x="842674" y="1961198"/>
                  </a:lnTo>
                  <a:lnTo>
                    <a:pt x="477867" y="2045018"/>
                  </a:lnTo>
                  <a:lnTo>
                    <a:pt x="475009" y="2043113"/>
                  </a:lnTo>
                  <a:close/>
                </a:path>
              </a:pathLst>
            </a:custGeom>
            <a:grpFill/>
            <a:ln w="9525" cap="flat">
              <a:noFill/>
              <a:prstDash val="solid"/>
              <a:miter/>
            </a:ln>
          </p:spPr>
          <p:txBody>
            <a:bodyPr rtlCol="0" anchor="ctr"/>
            <a:lstStyle/>
            <a:p>
              <a:endParaRPr lang="en-US"/>
            </a:p>
          </p:txBody>
        </p:sp>
        <p:sp>
          <p:nvSpPr>
            <p:cNvPr id="592" name="Graphic 2"/>
            <p:cNvSpPr/>
            <p:nvPr/>
          </p:nvSpPr>
          <p:spPr>
            <a:xfrm>
              <a:off x="5281618" y="51234"/>
              <a:ext cx="1805380" cy="4273946"/>
            </a:xfrm>
            <a:custGeom>
              <a:avLst/>
              <a:gdLst>
                <a:gd name="connsiteX0" fmla="*/ 207357 w 868272"/>
                <a:gd name="connsiteY0" fmla="*/ 9525 h 2055494"/>
                <a:gd name="connsiteX1" fmla="*/ 622647 w 868272"/>
                <a:gd name="connsiteY1" fmla="*/ 443865 h 2055494"/>
                <a:gd name="connsiteX2" fmla="*/ 842674 w 868272"/>
                <a:gd name="connsiteY2" fmla="*/ 1961198 h 2055494"/>
                <a:gd name="connsiteX3" fmla="*/ 484534 w 868272"/>
                <a:gd name="connsiteY3" fmla="*/ 2043113 h 2055494"/>
                <a:gd name="connsiteX4" fmla="*/ 17809 w 868272"/>
                <a:gd name="connsiteY4" fmla="*/ 595312 h 2055494"/>
                <a:gd name="connsiteX5" fmla="*/ 205452 w 868272"/>
                <a:gd name="connsiteY5" fmla="*/ 8572 h 2055494"/>
                <a:gd name="connsiteX6" fmla="*/ 207357 w 868272"/>
                <a:gd name="connsiteY6" fmla="*/ 9525 h 2055494"/>
                <a:gd name="connsiteX7" fmla="*/ 207357 w 868272"/>
                <a:gd name="connsiteY7" fmla="*/ 0 h 2055494"/>
                <a:gd name="connsiteX8" fmla="*/ 202594 w 868272"/>
                <a:gd name="connsiteY8" fmla="*/ 952 h 2055494"/>
                <a:gd name="connsiteX9" fmla="*/ 114012 w 868272"/>
                <a:gd name="connsiteY9" fmla="*/ 128588 h 2055494"/>
                <a:gd name="connsiteX10" fmla="*/ 7332 w 868272"/>
                <a:gd name="connsiteY10" fmla="*/ 595312 h 2055494"/>
                <a:gd name="connsiteX11" fmla="*/ 119727 w 868272"/>
                <a:gd name="connsiteY11" fmla="*/ 1358265 h 2055494"/>
                <a:gd name="connsiteX12" fmla="*/ 475962 w 868272"/>
                <a:gd name="connsiteY12" fmla="*/ 2049780 h 2055494"/>
                <a:gd name="connsiteX13" fmla="*/ 479772 w 868272"/>
                <a:gd name="connsiteY13" fmla="*/ 2055495 h 2055494"/>
                <a:gd name="connsiteX14" fmla="*/ 486439 w 868272"/>
                <a:gd name="connsiteY14" fmla="*/ 2053590 h 2055494"/>
                <a:gd name="connsiteX15" fmla="*/ 844579 w 868272"/>
                <a:gd name="connsiteY15" fmla="*/ 1971675 h 2055494"/>
                <a:gd name="connsiteX16" fmla="*/ 851247 w 868272"/>
                <a:gd name="connsiteY16" fmla="*/ 1969770 h 2055494"/>
                <a:gd name="connsiteX17" fmla="*/ 851247 w 868272"/>
                <a:gd name="connsiteY17" fmla="*/ 1962150 h 2055494"/>
                <a:gd name="connsiteX18" fmla="*/ 629314 w 868272"/>
                <a:gd name="connsiteY18" fmla="*/ 439103 h 2055494"/>
                <a:gd name="connsiteX19" fmla="*/ 207357 w 868272"/>
                <a:gd name="connsiteY19" fmla="*/ 0 h 2055494"/>
                <a:gd name="connsiteX20" fmla="*/ 207357 w 868272"/>
                <a:gd name="connsiteY20" fmla="*/ 0 h 2055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68272" h="2055494">
                  <a:moveTo>
                    <a:pt x="207357" y="9525"/>
                  </a:moveTo>
                  <a:cubicBezTo>
                    <a:pt x="234027" y="9525"/>
                    <a:pt x="401666" y="96202"/>
                    <a:pt x="622647" y="443865"/>
                  </a:cubicBezTo>
                  <a:cubicBezTo>
                    <a:pt x="866487" y="827723"/>
                    <a:pt x="883632" y="1215390"/>
                    <a:pt x="842674" y="1961198"/>
                  </a:cubicBezTo>
                  <a:lnTo>
                    <a:pt x="484534" y="2043113"/>
                  </a:lnTo>
                  <a:cubicBezTo>
                    <a:pt x="213072" y="1649730"/>
                    <a:pt x="-35531" y="1082040"/>
                    <a:pt x="17809" y="595312"/>
                  </a:cubicBezTo>
                  <a:cubicBezTo>
                    <a:pt x="67339" y="139065"/>
                    <a:pt x="187354" y="8572"/>
                    <a:pt x="205452" y="8572"/>
                  </a:cubicBezTo>
                  <a:cubicBezTo>
                    <a:pt x="205452" y="9525"/>
                    <a:pt x="206404" y="9525"/>
                    <a:pt x="207357" y="9525"/>
                  </a:cubicBezTo>
                  <a:moveTo>
                    <a:pt x="207357" y="0"/>
                  </a:moveTo>
                  <a:cubicBezTo>
                    <a:pt x="205452" y="0"/>
                    <a:pt x="203547" y="0"/>
                    <a:pt x="202594" y="952"/>
                  </a:cubicBezTo>
                  <a:cubicBezTo>
                    <a:pt x="184497" y="4763"/>
                    <a:pt x="149254" y="48577"/>
                    <a:pt x="114012" y="128588"/>
                  </a:cubicBezTo>
                  <a:cubicBezTo>
                    <a:pt x="79722" y="207645"/>
                    <a:pt x="34002" y="353378"/>
                    <a:pt x="7332" y="595312"/>
                  </a:cubicBezTo>
                  <a:cubicBezTo>
                    <a:pt x="-17433" y="822008"/>
                    <a:pt x="20667" y="1079183"/>
                    <a:pt x="119727" y="1358265"/>
                  </a:cubicBezTo>
                  <a:cubicBezTo>
                    <a:pt x="225454" y="1655445"/>
                    <a:pt x="372139" y="1898333"/>
                    <a:pt x="475962" y="2049780"/>
                  </a:cubicBezTo>
                  <a:lnTo>
                    <a:pt x="479772" y="2055495"/>
                  </a:lnTo>
                  <a:lnTo>
                    <a:pt x="486439" y="2053590"/>
                  </a:lnTo>
                  <a:lnTo>
                    <a:pt x="844579" y="1971675"/>
                  </a:lnTo>
                  <a:lnTo>
                    <a:pt x="851247" y="1969770"/>
                  </a:lnTo>
                  <a:lnTo>
                    <a:pt x="851247" y="1962150"/>
                  </a:lnTo>
                  <a:cubicBezTo>
                    <a:pt x="893157" y="1199198"/>
                    <a:pt x="871249" y="819150"/>
                    <a:pt x="629314" y="439103"/>
                  </a:cubicBezTo>
                  <a:cubicBezTo>
                    <a:pt x="417859" y="103823"/>
                    <a:pt x="246409" y="0"/>
                    <a:pt x="207357" y="0"/>
                  </a:cubicBezTo>
                  <a:lnTo>
                    <a:pt x="207357" y="0"/>
                  </a:lnTo>
                  <a:close/>
                </a:path>
              </a:pathLst>
            </a:custGeom>
            <a:grpFill/>
            <a:ln w="9525" cap="flat">
              <a:noFill/>
              <a:prstDash val="solid"/>
              <a:miter/>
            </a:ln>
          </p:spPr>
          <p:txBody>
            <a:bodyPr rtlCol="0" anchor="ctr"/>
            <a:lstStyle/>
            <a:p>
              <a:endParaRPr lang="en-US"/>
            </a:p>
          </p:txBody>
        </p:sp>
        <p:sp>
          <p:nvSpPr>
            <p:cNvPr id="593" name="Graphic 2"/>
            <p:cNvSpPr/>
            <p:nvPr/>
          </p:nvSpPr>
          <p:spPr>
            <a:xfrm>
              <a:off x="6199978" y="3988495"/>
              <a:ext cx="857561" cy="202010"/>
            </a:xfrm>
            <a:custGeom>
              <a:avLst/>
              <a:gdLst>
                <a:gd name="connsiteX0" fmla="*/ 0 w 412432"/>
                <a:gd name="connsiteY0" fmla="*/ 97155 h 97154"/>
                <a:gd name="connsiteX1" fmla="*/ 412432 w 412432"/>
                <a:gd name="connsiteY1" fmla="*/ 0 h 97154"/>
              </a:gdLst>
              <a:ahLst/>
              <a:cxnLst>
                <a:cxn ang="0">
                  <a:pos x="connsiteX0" y="connsiteY0"/>
                </a:cxn>
                <a:cxn ang="0">
                  <a:pos x="connsiteX1" y="connsiteY1"/>
                </a:cxn>
              </a:cxnLst>
              <a:rect l="l" t="t" r="r" b="b"/>
              <a:pathLst>
                <a:path w="412432" h="97154">
                  <a:moveTo>
                    <a:pt x="0" y="97155"/>
                  </a:moveTo>
                  <a:cubicBezTo>
                    <a:pt x="0" y="97155"/>
                    <a:pt x="248603" y="5715"/>
                    <a:pt x="412432" y="0"/>
                  </a:cubicBezTo>
                </a:path>
              </a:pathLst>
            </a:custGeom>
            <a:grpFill/>
            <a:ln w="9525" cap="flat">
              <a:noFill/>
              <a:prstDash val="solid"/>
              <a:miter/>
            </a:ln>
          </p:spPr>
          <p:txBody>
            <a:bodyPr rtlCol="0" anchor="ctr"/>
            <a:lstStyle/>
            <a:p>
              <a:endParaRPr lang="en-US"/>
            </a:p>
          </p:txBody>
        </p:sp>
        <p:sp>
          <p:nvSpPr>
            <p:cNvPr id="594" name="Graphic 2"/>
            <p:cNvSpPr/>
            <p:nvPr/>
          </p:nvSpPr>
          <p:spPr>
            <a:xfrm>
              <a:off x="5316668" y="70245"/>
              <a:ext cx="1259607" cy="1223845"/>
            </a:xfrm>
            <a:custGeom>
              <a:avLst/>
              <a:gdLst>
                <a:gd name="connsiteX0" fmla="*/ 605790 w 605790"/>
                <a:gd name="connsiteY0" fmla="*/ 434722 h 588591"/>
                <a:gd name="connsiteX1" fmla="*/ 187643 w 605790"/>
                <a:gd name="connsiteY1" fmla="*/ 382 h 588591"/>
                <a:gd name="connsiteX2" fmla="*/ 20003 w 605790"/>
                <a:gd name="connsiteY2" fmla="*/ 425197 h 588591"/>
                <a:gd name="connsiteX3" fmla="*/ 0 w 605790"/>
                <a:gd name="connsiteY3" fmla="*/ 587122 h 588591"/>
                <a:gd name="connsiteX4" fmla="*/ 135255 w 605790"/>
                <a:gd name="connsiteY4" fmla="*/ 584264 h 588591"/>
                <a:gd name="connsiteX5" fmla="*/ 309563 w 605790"/>
                <a:gd name="connsiteY5" fmla="*/ 553784 h 588591"/>
                <a:gd name="connsiteX6" fmla="*/ 605790 w 605790"/>
                <a:gd name="connsiteY6" fmla="*/ 434722 h 588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5790" h="588591">
                  <a:moveTo>
                    <a:pt x="605790" y="434722"/>
                  </a:moveTo>
                  <a:cubicBezTo>
                    <a:pt x="376238" y="71819"/>
                    <a:pt x="203835" y="-6286"/>
                    <a:pt x="187643" y="382"/>
                  </a:cubicBezTo>
                  <a:cubicBezTo>
                    <a:pt x="172403" y="382"/>
                    <a:pt x="72390" y="98489"/>
                    <a:pt x="20003" y="425197"/>
                  </a:cubicBezTo>
                  <a:cubicBezTo>
                    <a:pt x="12383" y="473774"/>
                    <a:pt x="5715" y="528067"/>
                    <a:pt x="0" y="587122"/>
                  </a:cubicBezTo>
                  <a:cubicBezTo>
                    <a:pt x="0" y="587122"/>
                    <a:pt x="53340" y="591884"/>
                    <a:pt x="135255" y="584264"/>
                  </a:cubicBezTo>
                  <a:cubicBezTo>
                    <a:pt x="184785" y="579502"/>
                    <a:pt x="244793" y="570929"/>
                    <a:pt x="309563" y="553784"/>
                  </a:cubicBezTo>
                  <a:cubicBezTo>
                    <a:pt x="518160" y="501397"/>
                    <a:pt x="605790" y="434722"/>
                    <a:pt x="605790" y="434722"/>
                  </a:cubicBezTo>
                  <a:close/>
                </a:path>
              </a:pathLst>
            </a:custGeom>
            <a:grpFill/>
            <a:ln w="9525" cap="flat">
              <a:noFill/>
              <a:prstDash val="solid"/>
              <a:miter/>
            </a:ln>
          </p:spPr>
          <p:txBody>
            <a:bodyPr rtlCol="0" anchor="ctr"/>
            <a:lstStyle/>
            <a:p>
              <a:endParaRPr lang="en-US"/>
            </a:p>
          </p:txBody>
        </p:sp>
        <p:sp>
          <p:nvSpPr>
            <p:cNvPr id="595" name="Graphic 2"/>
            <p:cNvSpPr/>
            <p:nvPr/>
          </p:nvSpPr>
          <p:spPr>
            <a:xfrm>
              <a:off x="6427958" y="3021339"/>
              <a:ext cx="337617" cy="1434578"/>
            </a:xfrm>
            <a:custGeom>
              <a:avLst/>
              <a:gdLst>
                <a:gd name="connsiteX0" fmla="*/ 10372 w 162372"/>
                <a:gd name="connsiteY0" fmla="*/ 3177 h 689940"/>
                <a:gd name="connsiteX1" fmla="*/ 71331 w 162372"/>
                <a:gd name="connsiteY1" fmla="*/ 532767 h 689940"/>
                <a:gd name="connsiteX2" fmla="*/ 150389 w 162372"/>
                <a:gd name="connsiteY2" fmla="*/ 689930 h 689940"/>
                <a:gd name="connsiteX3" fmla="*/ 154199 w 162372"/>
                <a:gd name="connsiteY3" fmla="*/ 521337 h 689940"/>
                <a:gd name="connsiteX4" fmla="*/ 10372 w 162372"/>
                <a:gd name="connsiteY4" fmla="*/ 3177 h 689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372" h="689940">
                  <a:moveTo>
                    <a:pt x="10372" y="3177"/>
                  </a:moveTo>
                  <a:cubicBezTo>
                    <a:pt x="-21061" y="-37780"/>
                    <a:pt x="24659" y="327027"/>
                    <a:pt x="71331" y="532767"/>
                  </a:cubicBezTo>
                  <a:cubicBezTo>
                    <a:pt x="94191" y="630875"/>
                    <a:pt x="141816" y="688977"/>
                    <a:pt x="150389" y="689930"/>
                  </a:cubicBezTo>
                  <a:cubicBezTo>
                    <a:pt x="158962" y="690882"/>
                    <a:pt x="170391" y="624207"/>
                    <a:pt x="154199" y="521337"/>
                  </a:cubicBezTo>
                  <a:cubicBezTo>
                    <a:pt x="136101" y="403227"/>
                    <a:pt x="72284" y="82235"/>
                    <a:pt x="10372" y="3177"/>
                  </a:cubicBezTo>
                  <a:close/>
                </a:path>
              </a:pathLst>
            </a:custGeom>
            <a:grpFill/>
            <a:ln w="9525" cap="flat">
              <a:noFill/>
              <a:prstDash val="solid"/>
              <a:miter/>
            </a:ln>
          </p:spPr>
          <p:txBody>
            <a:bodyPr rtlCol="0" anchor="ctr"/>
            <a:lstStyle/>
            <a:p>
              <a:endParaRPr lang="en-US"/>
            </a:p>
          </p:txBody>
        </p:sp>
        <p:sp>
          <p:nvSpPr>
            <p:cNvPr id="596" name="Graphic 2"/>
            <p:cNvSpPr/>
            <p:nvPr/>
          </p:nvSpPr>
          <p:spPr>
            <a:xfrm>
              <a:off x="5690984" y="1528697"/>
              <a:ext cx="867463" cy="867463"/>
            </a:xfrm>
            <a:custGeom>
              <a:avLst/>
              <a:gdLst>
                <a:gd name="connsiteX0" fmla="*/ 417195 w 417194"/>
                <a:gd name="connsiteY0" fmla="*/ 208597 h 417194"/>
                <a:gd name="connsiteX1" fmla="*/ 208598 w 417194"/>
                <a:gd name="connsiteY1" fmla="*/ 417195 h 417194"/>
                <a:gd name="connsiteX2" fmla="*/ 0 w 417194"/>
                <a:gd name="connsiteY2" fmla="*/ 208597 h 417194"/>
                <a:gd name="connsiteX3" fmla="*/ 208598 w 417194"/>
                <a:gd name="connsiteY3" fmla="*/ 0 h 417194"/>
                <a:gd name="connsiteX4" fmla="*/ 417195 w 417194"/>
                <a:gd name="connsiteY4" fmla="*/ 208597 h 417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194" h="417194">
                  <a:moveTo>
                    <a:pt x="417195" y="208597"/>
                  </a:moveTo>
                  <a:cubicBezTo>
                    <a:pt x="417195" y="323803"/>
                    <a:pt x="323803" y="417195"/>
                    <a:pt x="208598" y="417195"/>
                  </a:cubicBezTo>
                  <a:cubicBezTo>
                    <a:pt x="93392" y="417195"/>
                    <a:pt x="0" y="323803"/>
                    <a:pt x="0" y="208597"/>
                  </a:cubicBezTo>
                  <a:cubicBezTo>
                    <a:pt x="0" y="93392"/>
                    <a:pt x="93392" y="0"/>
                    <a:pt x="208598" y="0"/>
                  </a:cubicBezTo>
                  <a:cubicBezTo>
                    <a:pt x="323803" y="0"/>
                    <a:pt x="417195" y="93392"/>
                    <a:pt x="417195" y="208597"/>
                  </a:cubicBezTo>
                  <a:close/>
                </a:path>
              </a:pathLst>
            </a:custGeom>
            <a:grpFill/>
            <a:ln w="9525" cap="flat">
              <a:noFill/>
              <a:prstDash val="solid"/>
              <a:miter/>
            </a:ln>
          </p:spPr>
          <p:txBody>
            <a:bodyPr rtlCol="0" anchor="ctr"/>
            <a:lstStyle/>
            <a:p>
              <a:endParaRPr lang="en-US"/>
            </a:p>
          </p:txBody>
        </p:sp>
        <p:sp>
          <p:nvSpPr>
            <p:cNvPr id="597" name="Graphic 2"/>
            <p:cNvSpPr/>
            <p:nvPr/>
          </p:nvSpPr>
          <p:spPr>
            <a:xfrm>
              <a:off x="5994004" y="1648667"/>
              <a:ext cx="439672" cy="161263"/>
            </a:xfrm>
            <a:custGeom>
              <a:avLst/>
              <a:gdLst>
                <a:gd name="connsiteX0" fmla="*/ 0 w 211454"/>
                <a:gd name="connsiteY0" fmla="*/ 8025 h 77557"/>
                <a:gd name="connsiteX1" fmla="*/ 211455 w 211454"/>
                <a:gd name="connsiteY1" fmla="*/ 77557 h 77557"/>
              </a:gdLst>
              <a:ahLst/>
              <a:cxnLst>
                <a:cxn ang="0">
                  <a:pos x="connsiteX0" y="connsiteY0"/>
                </a:cxn>
                <a:cxn ang="0">
                  <a:pos x="connsiteX1" y="connsiteY1"/>
                </a:cxn>
              </a:cxnLst>
              <a:rect l="l" t="t" r="r" b="b"/>
              <a:pathLst>
                <a:path w="211454" h="77557">
                  <a:moveTo>
                    <a:pt x="0" y="8025"/>
                  </a:moveTo>
                  <a:cubicBezTo>
                    <a:pt x="0" y="8025"/>
                    <a:pt x="148590" y="-34838"/>
                    <a:pt x="211455" y="77557"/>
                  </a:cubicBezTo>
                </a:path>
              </a:pathLst>
            </a:custGeom>
            <a:grpFill/>
            <a:ln w="9525" cap="rnd">
              <a:noFill/>
              <a:prstDash val="solid"/>
              <a:round/>
            </a:ln>
          </p:spPr>
          <p:txBody>
            <a:bodyPr rtlCol="0" anchor="ctr"/>
            <a:lstStyle/>
            <a:p>
              <a:endParaRPr lang="en-US"/>
            </a:p>
          </p:txBody>
        </p:sp>
        <p:sp>
          <p:nvSpPr>
            <p:cNvPr id="598" name="Graphic 2"/>
            <p:cNvSpPr/>
            <p:nvPr/>
          </p:nvSpPr>
          <p:spPr>
            <a:xfrm>
              <a:off x="4904721" y="1356223"/>
              <a:ext cx="93748" cy="192277"/>
            </a:xfrm>
            <a:custGeom>
              <a:avLst/>
              <a:gdLst>
                <a:gd name="connsiteX0" fmla="*/ 0 w 45087"/>
                <a:gd name="connsiteY0" fmla="*/ 61994 h 92473"/>
                <a:gd name="connsiteX1" fmla="*/ 28575 w 45087"/>
                <a:gd name="connsiteY1" fmla="*/ 81 h 92473"/>
                <a:gd name="connsiteX2" fmla="*/ 36195 w 45087"/>
                <a:gd name="connsiteY2" fmla="*/ 92474 h 92473"/>
              </a:gdLst>
              <a:ahLst/>
              <a:cxnLst>
                <a:cxn ang="0">
                  <a:pos x="connsiteX0" y="connsiteY0"/>
                </a:cxn>
                <a:cxn ang="0">
                  <a:pos x="connsiteX1" y="connsiteY1"/>
                </a:cxn>
                <a:cxn ang="0">
                  <a:pos x="connsiteX2" y="connsiteY2"/>
                </a:cxn>
              </a:cxnLst>
              <a:rect l="l" t="t" r="r" b="b"/>
              <a:pathLst>
                <a:path w="45087" h="92473">
                  <a:moveTo>
                    <a:pt x="0" y="61994"/>
                  </a:moveTo>
                  <a:cubicBezTo>
                    <a:pt x="0" y="61994"/>
                    <a:pt x="14288" y="2939"/>
                    <a:pt x="28575" y="81"/>
                  </a:cubicBezTo>
                  <a:cubicBezTo>
                    <a:pt x="42863" y="-2776"/>
                    <a:pt x="53340" y="70566"/>
                    <a:pt x="36195" y="92474"/>
                  </a:cubicBezTo>
                </a:path>
              </a:pathLst>
            </a:custGeom>
            <a:grpFill/>
            <a:ln w="9525" cap="rnd">
              <a:noFill/>
              <a:prstDash val="solid"/>
              <a:round/>
            </a:ln>
          </p:spPr>
          <p:txBody>
            <a:bodyPr rtlCol="0" anchor="ctr"/>
            <a:lstStyle/>
            <a:p>
              <a:endParaRPr lang="en-US"/>
            </a:p>
          </p:txBody>
        </p:sp>
        <p:sp>
          <p:nvSpPr>
            <p:cNvPr id="599" name="Graphic 2"/>
            <p:cNvSpPr/>
            <p:nvPr/>
          </p:nvSpPr>
          <p:spPr>
            <a:xfrm>
              <a:off x="4457125" y="2182266"/>
              <a:ext cx="205971" cy="447594"/>
            </a:xfrm>
            <a:custGeom>
              <a:avLst/>
              <a:gdLst>
                <a:gd name="connsiteX0" fmla="*/ 0 w 99059"/>
                <a:gd name="connsiteY0" fmla="*/ 0 h 215264"/>
                <a:gd name="connsiteX1" fmla="*/ 99060 w 99059"/>
                <a:gd name="connsiteY1" fmla="*/ 215265 h 215264"/>
              </a:gdLst>
              <a:ahLst/>
              <a:cxnLst>
                <a:cxn ang="0">
                  <a:pos x="connsiteX0" y="connsiteY0"/>
                </a:cxn>
                <a:cxn ang="0">
                  <a:pos x="connsiteX1" y="connsiteY1"/>
                </a:cxn>
              </a:cxnLst>
              <a:rect l="l" t="t" r="r" b="b"/>
              <a:pathLst>
                <a:path w="99059" h="215264">
                  <a:moveTo>
                    <a:pt x="0" y="0"/>
                  </a:moveTo>
                  <a:cubicBezTo>
                    <a:pt x="0" y="0"/>
                    <a:pt x="92392" y="162877"/>
                    <a:pt x="99060" y="215265"/>
                  </a:cubicBezTo>
                </a:path>
              </a:pathLst>
            </a:custGeom>
            <a:grpFill/>
            <a:ln w="9525" cap="rnd">
              <a:noFill/>
              <a:prstDash val="solid"/>
              <a:round/>
            </a:ln>
          </p:spPr>
          <p:txBody>
            <a:bodyPr rtlCol="0" anchor="ctr"/>
            <a:lstStyle/>
            <a:p>
              <a:endParaRPr lang="en-US"/>
            </a:p>
          </p:txBody>
        </p:sp>
        <p:sp>
          <p:nvSpPr>
            <p:cNvPr id="600" name="Graphic 2"/>
            <p:cNvSpPr/>
            <p:nvPr/>
          </p:nvSpPr>
          <p:spPr>
            <a:xfrm>
              <a:off x="3443102" y="2724927"/>
              <a:ext cx="388179" cy="471362"/>
            </a:xfrm>
            <a:custGeom>
              <a:avLst/>
              <a:gdLst>
                <a:gd name="connsiteX0" fmla="*/ 104775 w 186689"/>
                <a:gd name="connsiteY0" fmla="*/ 0 h 226695"/>
                <a:gd name="connsiteX1" fmla="*/ 186690 w 186689"/>
                <a:gd name="connsiteY1" fmla="*/ 111442 h 226695"/>
                <a:gd name="connsiteX2" fmla="*/ 0 w 186689"/>
                <a:gd name="connsiteY2" fmla="*/ 226695 h 226695"/>
              </a:gdLst>
              <a:ahLst/>
              <a:cxnLst>
                <a:cxn ang="0">
                  <a:pos x="connsiteX0" y="connsiteY0"/>
                </a:cxn>
                <a:cxn ang="0">
                  <a:pos x="connsiteX1" y="connsiteY1"/>
                </a:cxn>
                <a:cxn ang="0">
                  <a:pos x="connsiteX2" y="connsiteY2"/>
                </a:cxn>
              </a:cxnLst>
              <a:rect l="l" t="t" r="r" b="b"/>
              <a:pathLst>
                <a:path w="186689" h="226695">
                  <a:moveTo>
                    <a:pt x="104775" y="0"/>
                  </a:moveTo>
                  <a:cubicBezTo>
                    <a:pt x="127635" y="34290"/>
                    <a:pt x="167640" y="77153"/>
                    <a:pt x="186690" y="111442"/>
                  </a:cubicBezTo>
                  <a:lnTo>
                    <a:pt x="0" y="226695"/>
                  </a:lnTo>
                </a:path>
              </a:pathLst>
            </a:custGeom>
            <a:grpFill/>
            <a:ln w="9525" cap="rnd">
              <a:noFill/>
              <a:prstDash val="solid"/>
              <a:round/>
            </a:ln>
          </p:spPr>
          <p:txBody>
            <a:bodyPr rtlCol="0" anchor="ctr"/>
            <a:lstStyle/>
            <a:p>
              <a:endParaRPr lang="en-US"/>
            </a:p>
          </p:txBody>
        </p:sp>
        <p:sp>
          <p:nvSpPr>
            <p:cNvPr id="601" name="Graphic 2"/>
            <p:cNvSpPr/>
            <p:nvPr/>
          </p:nvSpPr>
          <p:spPr>
            <a:xfrm>
              <a:off x="4072905" y="2366455"/>
              <a:ext cx="334706" cy="372334"/>
            </a:xfrm>
            <a:custGeom>
              <a:avLst/>
              <a:gdLst>
                <a:gd name="connsiteX0" fmla="*/ 0 w 160972"/>
                <a:gd name="connsiteY0" fmla="*/ 0 h 179069"/>
                <a:gd name="connsiteX1" fmla="*/ 160972 w 160972"/>
                <a:gd name="connsiteY1" fmla="*/ 179070 h 179069"/>
              </a:gdLst>
              <a:ahLst/>
              <a:cxnLst>
                <a:cxn ang="0">
                  <a:pos x="connsiteX0" y="connsiteY0"/>
                </a:cxn>
                <a:cxn ang="0">
                  <a:pos x="connsiteX1" y="connsiteY1"/>
                </a:cxn>
              </a:cxnLst>
              <a:rect l="l" t="t" r="r" b="b"/>
              <a:pathLst>
                <a:path w="160972" h="179069">
                  <a:moveTo>
                    <a:pt x="0" y="0"/>
                  </a:moveTo>
                  <a:cubicBezTo>
                    <a:pt x="31432" y="22860"/>
                    <a:pt x="120015" y="92392"/>
                    <a:pt x="160972" y="179070"/>
                  </a:cubicBezTo>
                </a:path>
              </a:pathLst>
            </a:custGeom>
            <a:grpFill/>
            <a:ln w="9525" cap="rnd">
              <a:noFill/>
              <a:prstDash val="solid"/>
              <a:round/>
            </a:ln>
          </p:spPr>
          <p:txBody>
            <a:bodyPr rtlCol="0" anchor="ctr"/>
            <a:lstStyle/>
            <a:p>
              <a:endParaRPr lang="en-US"/>
            </a:p>
          </p:txBody>
        </p:sp>
        <p:sp>
          <p:nvSpPr>
            <p:cNvPr id="602" name="Graphic 2"/>
            <p:cNvSpPr/>
            <p:nvPr/>
          </p:nvSpPr>
          <p:spPr>
            <a:xfrm>
              <a:off x="3460925" y="3552782"/>
              <a:ext cx="1158600" cy="226361"/>
            </a:xfrm>
            <a:custGeom>
              <a:avLst/>
              <a:gdLst>
                <a:gd name="connsiteX0" fmla="*/ 0 w 557212"/>
                <a:gd name="connsiteY0" fmla="*/ 101917 h 108865"/>
                <a:gd name="connsiteX1" fmla="*/ 557213 w 557212"/>
                <a:gd name="connsiteY1" fmla="*/ 0 h 108865"/>
              </a:gdLst>
              <a:ahLst/>
              <a:cxnLst>
                <a:cxn ang="0">
                  <a:pos x="connsiteX0" y="connsiteY0"/>
                </a:cxn>
                <a:cxn ang="0">
                  <a:pos x="connsiteX1" y="connsiteY1"/>
                </a:cxn>
              </a:cxnLst>
              <a:rect l="l" t="t" r="r" b="b"/>
              <a:pathLst>
                <a:path w="557212" h="108865">
                  <a:moveTo>
                    <a:pt x="0" y="101917"/>
                  </a:moveTo>
                  <a:cubicBezTo>
                    <a:pt x="0" y="101917"/>
                    <a:pt x="267653" y="148590"/>
                    <a:pt x="557213" y="0"/>
                  </a:cubicBezTo>
                </a:path>
              </a:pathLst>
            </a:custGeom>
            <a:grpFill/>
            <a:ln w="9525" cap="rnd">
              <a:noFill/>
              <a:prstDash val="solid"/>
              <a:round/>
            </a:ln>
          </p:spPr>
          <p:txBody>
            <a:bodyPr rtlCol="0" anchor="ctr"/>
            <a:lstStyle/>
            <a:p>
              <a:endParaRPr lang="en-US"/>
            </a:p>
          </p:txBody>
        </p:sp>
        <p:sp>
          <p:nvSpPr>
            <p:cNvPr id="603" name="Graphic 2"/>
            <p:cNvSpPr/>
            <p:nvPr/>
          </p:nvSpPr>
          <p:spPr>
            <a:xfrm>
              <a:off x="3690667" y="2499148"/>
              <a:ext cx="402043" cy="150394"/>
            </a:xfrm>
            <a:custGeom>
              <a:avLst/>
              <a:gdLst>
                <a:gd name="connsiteX0" fmla="*/ 0 w 193357"/>
                <a:gd name="connsiteY0" fmla="*/ 0 h 72330"/>
                <a:gd name="connsiteX1" fmla="*/ 193358 w 193357"/>
                <a:gd name="connsiteY1" fmla="*/ 42863 h 72330"/>
              </a:gdLst>
              <a:ahLst/>
              <a:cxnLst>
                <a:cxn ang="0">
                  <a:pos x="connsiteX0" y="connsiteY0"/>
                </a:cxn>
                <a:cxn ang="0">
                  <a:pos x="connsiteX1" y="connsiteY1"/>
                </a:cxn>
              </a:cxnLst>
              <a:rect l="l" t="t" r="r" b="b"/>
              <a:pathLst>
                <a:path w="193357" h="72330">
                  <a:moveTo>
                    <a:pt x="0" y="0"/>
                  </a:moveTo>
                  <a:cubicBezTo>
                    <a:pt x="0" y="0"/>
                    <a:pt x="42863" y="128588"/>
                    <a:pt x="193358" y="42863"/>
                  </a:cubicBezTo>
                </a:path>
              </a:pathLst>
            </a:custGeom>
            <a:grpFill/>
            <a:ln w="9525" cap="rnd">
              <a:noFill/>
              <a:prstDash val="solid"/>
              <a:round/>
            </a:ln>
          </p:spPr>
          <p:txBody>
            <a:bodyPr rtlCol="0" anchor="ctr"/>
            <a:lstStyle/>
            <a:p>
              <a:endParaRPr lang="en-US"/>
            </a:p>
          </p:txBody>
        </p:sp>
        <p:sp>
          <p:nvSpPr>
            <p:cNvPr id="604" name="Graphic 2"/>
            <p:cNvSpPr/>
            <p:nvPr/>
          </p:nvSpPr>
          <p:spPr>
            <a:xfrm>
              <a:off x="723855" y="-279511"/>
              <a:ext cx="19805" cy="19805"/>
            </a:xfrm>
            <a:custGeom>
              <a:avLst/>
              <a:gdLst/>
              <a:ahLst/>
              <a:cxnLst/>
              <a:rect l="l" t="t" r="r" b="b"/>
              <a:pathLst>
                <a:path w="9525" h="9525"/>
              </a:pathLst>
            </a:custGeom>
            <a:grpFill/>
            <a:ln w="9525" cap="flat">
              <a:noFill/>
              <a:prstDash val="solid"/>
              <a:miter/>
            </a:ln>
          </p:spPr>
          <p:txBody>
            <a:bodyPr rtlCol="0" anchor="ctr"/>
            <a:lstStyle/>
            <a:p>
              <a:endParaRPr lang="en-US"/>
            </a:p>
          </p:txBody>
        </p:sp>
        <p:sp>
          <p:nvSpPr>
            <p:cNvPr id="605" name="Graphic 2"/>
            <p:cNvSpPr/>
            <p:nvPr/>
          </p:nvSpPr>
          <p:spPr>
            <a:xfrm>
              <a:off x="4114462" y="3691418"/>
              <a:ext cx="198871" cy="384242"/>
            </a:xfrm>
            <a:custGeom>
              <a:avLst/>
              <a:gdLst>
                <a:gd name="connsiteX0" fmla="*/ 16 w 95644"/>
                <a:gd name="connsiteY0" fmla="*/ 184785 h 184796"/>
                <a:gd name="connsiteX1" fmla="*/ 40021 w 95644"/>
                <a:gd name="connsiteY1" fmla="*/ 126683 h 184796"/>
                <a:gd name="connsiteX2" fmla="*/ 95266 w 95644"/>
                <a:gd name="connsiteY2" fmla="*/ 0 h 184796"/>
              </a:gdLst>
              <a:ahLst/>
              <a:cxnLst>
                <a:cxn ang="0">
                  <a:pos x="connsiteX0" y="connsiteY0"/>
                </a:cxn>
                <a:cxn ang="0">
                  <a:pos x="connsiteX1" y="connsiteY1"/>
                </a:cxn>
                <a:cxn ang="0">
                  <a:pos x="connsiteX2" y="connsiteY2"/>
                </a:cxn>
              </a:cxnLst>
              <a:rect l="l" t="t" r="r" b="b"/>
              <a:pathLst>
                <a:path w="95644" h="184796">
                  <a:moveTo>
                    <a:pt x="16" y="184785"/>
                  </a:moveTo>
                  <a:cubicBezTo>
                    <a:pt x="-936" y="185738"/>
                    <a:pt x="40021" y="126683"/>
                    <a:pt x="40021" y="126683"/>
                  </a:cubicBezTo>
                  <a:cubicBezTo>
                    <a:pt x="40021" y="126683"/>
                    <a:pt x="100981" y="84772"/>
                    <a:pt x="95266" y="0"/>
                  </a:cubicBezTo>
                </a:path>
              </a:pathLst>
            </a:custGeom>
            <a:grpFill/>
            <a:ln w="9525" cap="rnd">
              <a:noFill/>
              <a:prstDash val="solid"/>
              <a:round/>
            </a:ln>
          </p:spPr>
          <p:txBody>
            <a:bodyPr rtlCol="0" anchor="ctr"/>
            <a:lstStyle/>
            <a:p>
              <a:endParaRPr lang="en-US"/>
            </a:p>
          </p:txBody>
        </p:sp>
        <p:sp>
          <p:nvSpPr>
            <p:cNvPr id="606" name="Graphic 2"/>
            <p:cNvSpPr/>
            <p:nvPr/>
          </p:nvSpPr>
          <p:spPr>
            <a:xfrm>
              <a:off x="3421315" y="4224175"/>
              <a:ext cx="697139" cy="1324962"/>
            </a:xfrm>
            <a:custGeom>
              <a:avLst/>
              <a:gdLst>
                <a:gd name="connsiteX0" fmla="*/ 0 w 335279"/>
                <a:gd name="connsiteY0" fmla="*/ 637222 h 637222"/>
                <a:gd name="connsiteX1" fmla="*/ 268605 w 335279"/>
                <a:gd name="connsiteY1" fmla="*/ 359093 h 637222"/>
                <a:gd name="connsiteX2" fmla="*/ 335280 w 335279"/>
                <a:gd name="connsiteY2" fmla="*/ 0 h 637222"/>
              </a:gdLst>
              <a:ahLst/>
              <a:cxnLst>
                <a:cxn ang="0">
                  <a:pos x="connsiteX0" y="connsiteY0"/>
                </a:cxn>
                <a:cxn ang="0">
                  <a:pos x="connsiteX1" y="connsiteY1"/>
                </a:cxn>
                <a:cxn ang="0">
                  <a:pos x="connsiteX2" y="connsiteY2"/>
                </a:cxn>
              </a:cxnLst>
              <a:rect l="l" t="t" r="r" b="b"/>
              <a:pathLst>
                <a:path w="335279" h="637222">
                  <a:moveTo>
                    <a:pt x="0" y="637222"/>
                  </a:moveTo>
                  <a:cubicBezTo>
                    <a:pt x="0" y="637222"/>
                    <a:pt x="209550" y="551497"/>
                    <a:pt x="268605" y="359093"/>
                  </a:cubicBezTo>
                  <a:cubicBezTo>
                    <a:pt x="328613" y="166688"/>
                    <a:pt x="335280" y="0"/>
                    <a:pt x="335280" y="0"/>
                  </a:cubicBezTo>
                </a:path>
              </a:pathLst>
            </a:custGeom>
            <a:grpFill/>
            <a:ln w="9525" cap="rnd">
              <a:noFill/>
              <a:prstDash val="solid"/>
              <a:round/>
            </a:ln>
          </p:spPr>
          <p:txBody>
            <a:bodyPr rtlCol="0" anchor="ctr"/>
            <a:lstStyle/>
            <a:p>
              <a:endParaRPr lang="en-US"/>
            </a:p>
          </p:txBody>
        </p:sp>
        <p:sp>
          <p:nvSpPr>
            <p:cNvPr id="607" name="Graphic 2"/>
            <p:cNvSpPr/>
            <p:nvPr/>
          </p:nvSpPr>
          <p:spPr>
            <a:xfrm>
              <a:off x="6400010" y="4269727"/>
              <a:ext cx="491165" cy="1966649"/>
            </a:xfrm>
            <a:custGeom>
              <a:avLst/>
              <a:gdLst>
                <a:gd name="connsiteX0" fmla="*/ 0 w 236219"/>
                <a:gd name="connsiteY0" fmla="*/ 0 h 945832"/>
                <a:gd name="connsiteX1" fmla="*/ 236220 w 236219"/>
                <a:gd name="connsiteY1" fmla="*/ 945833 h 945832"/>
              </a:gdLst>
              <a:ahLst/>
              <a:cxnLst>
                <a:cxn ang="0">
                  <a:pos x="connsiteX0" y="connsiteY0"/>
                </a:cxn>
                <a:cxn ang="0">
                  <a:pos x="connsiteX1" y="connsiteY1"/>
                </a:cxn>
              </a:cxnLst>
              <a:rect l="l" t="t" r="r" b="b"/>
              <a:pathLst>
                <a:path w="236219" h="945832">
                  <a:moveTo>
                    <a:pt x="0" y="0"/>
                  </a:moveTo>
                  <a:cubicBezTo>
                    <a:pt x="0" y="0"/>
                    <a:pt x="229553" y="810577"/>
                    <a:pt x="236220" y="945833"/>
                  </a:cubicBezTo>
                </a:path>
              </a:pathLst>
            </a:custGeom>
            <a:grpFill/>
            <a:ln w="9525" cap="flat">
              <a:noFill/>
              <a:prstDash val="solid"/>
              <a:miter/>
            </a:ln>
          </p:spPr>
          <p:txBody>
            <a:bodyPr rtlCol="0" anchor="ctr"/>
            <a:lstStyle/>
            <a:p>
              <a:endParaRPr lang="en-US"/>
            </a:p>
          </p:txBody>
        </p:sp>
        <p:sp>
          <p:nvSpPr>
            <p:cNvPr id="608" name="Graphic 2"/>
            <p:cNvSpPr/>
            <p:nvPr/>
          </p:nvSpPr>
          <p:spPr>
            <a:xfrm>
              <a:off x="6936729" y="4158819"/>
              <a:ext cx="364413" cy="1083340"/>
            </a:xfrm>
            <a:custGeom>
              <a:avLst/>
              <a:gdLst>
                <a:gd name="connsiteX0" fmla="*/ 0 w 175259"/>
                <a:gd name="connsiteY0" fmla="*/ 0 h 521017"/>
                <a:gd name="connsiteX1" fmla="*/ 175260 w 175259"/>
                <a:gd name="connsiteY1" fmla="*/ 521017 h 521017"/>
              </a:gdLst>
              <a:ahLst/>
              <a:cxnLst>
                <a:cxn ang="0">
                  <a:pos x="connsiteX0" y="connsiteY0"/>
                </a:cxn>
                <a:cxn ang="0">
                  <a:pos x="connsiteX1" y="connsiteY1"/>
                </a:cxn>
              </a:cxnLst>
              <a:rect l="l" t="t" r="r" b="b"/>
              <a:pathLst>
                <a:path w="175259" h="521017">
                  <a:moveTo>
                    <a:pt x="0" y="0"/>
                  </a:moveTo>
                  <a:cubicBezTo>
                    <a:pt x="0" y="0"/>
                    <a:pt x="125730" y="434340"/>
                    <a:pt x="175260" y="521017"/>
                  </a:cubicBezTo>
                </a:path>
              </a:pathLst>
            </a:custGeom>
            <a:grpFill/>
            <a:ln w="9525" cap="flat">
              <a:noFill/>
              <a:prstDash val="solid"/>
              <a:miter/>
            </a:ln>
          </p:spPr>
          <p:txBody>
            <a:bodyPr rtlCol="0" anchor="ctr"/>
            <a:lstStyle/>
            <a:p>
              <a:endParaRPr lang="en-US"/>
            </a:p>
          </p:txBody>
        </p:sp>
        <p:sp>
          <p:nvSpPr>
            <p:cNvPr id="609" name="Graphic 2"/>
            <p:cNvSpPr/>
            <p:nvPr/>
          </p:nvSpPr>
          <p:spPr>
            <a:xfrm>
              <a:off x="6644582" y="6228090"/>
              <a:ext cx="373345" cy="422212"/>
            </a:xfrm>
            <a:custGeom>
              <a:avLst/>
              <a:gdLst>
                <a:gd name="connsiteX0" fmla="*/ 54779 w 179555"/>
                <a:gd name="connsiteY0" fmla="*/ 203058 h 203057"/>
                <a:gd name="connsiteX1" fmla="*/ 179556 w 179555"/>
                <a:gd name="connsiteY1" fmla="*/ 23035 h 203057"/>
              </a:gdLst>
              <a:ahLst/>
              <a:cxnLst>
                <a:cxn ang="0">
                  <a:pos x="connsiteX0" y="connsiteY0"/>
                </a:cxn>
                <a:cxn ang="0">
                  <a:pos x="connsiteX1" y="connsiteY1"/>
                </a:cxn>
              </a:cxnLst>
              <a:rect l="l" t="t" r="r" b="b"/>
              <a:pathLst>
                <a:path w="179555" h="203057">
                  <a:moveTo>
                    <a:pt x="54779" y="203058"/>
                  </a:moveTo>
                  <a:cubicBezTo>
                    <a:pt x="-73809" y="120190"/>
                    <a:pt x="47158" y="-64595"/>
                    <a:pt x="179556" y="23035"/>
                  </a:cubicBezTo>
                </a:path>
              </a:pathLst>
            </a:custGeom>
            <a:grpFill/>
            <a:ln w="9525" cap="flat">
              <a:noFill/>
              <a:prstDash val="solid"/>
              <a:miter/>
            </a:ln>
          </p:spPr>
          <p:txBody>
            <a:bodyPr rtlCol="0" anchor="ctr"/>
            <a:lstStyle/>
            <a:p>
              <a:endParaRPr lang="en-US"/>
            </a:p>
          </p:txBody>
        </p:sp>
        <p:sp>
          <p:nvSpPr>
            <p:cNvPr id="610" name="Graphic 2"/>
            <p:cNvSpPr/>
            <p:nvPr/>
          </p:nvSpPr>
          <p:spPr>
            <a:xfrm>
              <a:off x="6821859" y="4606415"/>
              <a:ext cx="655549" cy="1806226"/>
            </a:xfrm>
            <a:custGeom>
              <a:avLst/>
              <a:gdLst>
                <a:gd name="connsiteX0" fmla="*/ 0 w 315277"/>
                <a:gd name="connsiteY0" fmla="*/ 0 h 868679"/>
                <a:gd name="connsiteX1" fmla="*/ 315278 w 315277"/>
                <a:gd name="connsiteY1" fmla="*/ 868680 h 868679"/>
              </a:gdLst>
              <a:ahLst/>
              <a:cxnLst>
                <a:cxn ang="0">
                  <a:pos x="connsiteX0" y="connsiteY0"/>
                </a:cxn>
                <a:cxn ang="0">
                  <a:pos x="connsiteX1" y="connsiteY1"/>
                </a:cxn>
              </a:cxnLst>
              <a:rect l="l" t="t" r="r" b="b"/>
              <a:pathLst>
                <a:path w="315277" h="868679">
                  <a:moveTo>
                    <a:pt x="0" y="0"/>
                  </a:moveTo>
                  <a:cubicBezTo>
                    <a:pt x="0" y="0"/>
                    <a:pt x="212408" y="712470"/>
                    <a:pt x="315278" y="868680"/>
                  </a:cubicBezTo>
                </a:path>
              </a:pathLst>
            </a:custGeom>
            <a:grpFill/>
            <a:ln w="9525" cap="flat">
              <a:noFill/>
              <a:prstDash val="solid"/>
              <a:miter/>
            </a:ln>
          </p:spPr>
          <p:txBody>
            <a:bodyPr rtlCol="0" anchor="ctr"/>
            <a:lstStyle/>
            <a:p>
              <a:endParaRPr lang="en-US"/>
            </a:p>
          </p:txBody>
        </p:sp>
        <p:sp>
          <p:nvSpPr>
            <p:cNvPr id="611" name="Graphic 2"/>
            <p:cNvSpPr/>
            <p:nvPr/>
          </p:nvSpPr>
          <p:spPr>
            <a:xfrm>
              <a:off x="723855" y="-279511"/>
              <a:ext cx="19805" cy="19805"/>
            </a:xfrm>
            <a:custGeom>
              <a:avLst/>
              <a:gdLst/>
              <a:ahLst/>
              <a:cxnLst/>
              <a:rect l="l" t="t" r="r" b="b"/>
              <a:pathLst>
                <a:path w="9525" h="9525"/>
              </a:pathLst>
            </a:custGeom>
            <a:grpFill/>
            <a:ln w="9525" cap="rnd">
              <a:noFill/>
              <a:prstDash val="solid"/>
              <a:round/>
            </a:ln>
          </p:spPr>
          <p:txBody>
            <a:bodyPr rtlCol="0" anchor="ctr"/>
            <a:lstStyle/>
            <a:p>
              <a:endParaRPr lang="en-US"/>
            </a:p>
          </p:txBody>
        </p:sp>
        <p:sp>
          <p:nvSpPr>
            <p:cNvPr id="614" name="Graphic 2"/>
            <p:cNvSpPr/>
            <p:nvPr/>
          </p:nvSpPr>
          <p:spPr>
            <a:xfrm>
              <a:off x="9111333" y="4111287"/>
              <a:ext cx="1424727" cy="1077235"/>
            </a:xfrm>
            <a:custGeom>
              <a:avLst/>
              <a:gdLst>
                <a:gd name="connsiteX0" fmla="*/ 144780 w 685202"/>
                <a:gd name="connsiteY0" fmla="*/ 0 h 518081"/>
                <a:gd name="connsiteX1" fmla="*/ 273368 w 685202"/>
                <a:gd name="connsiteY1" fmla="*/ 181928 h 518081"/>
                <a:gd name="connsiteX2" fmla="*/ 516255 w 685202"/>
                <a:gd name="connsiteY2" fmla="*/ 315278 h 518081"/>
                <a:gd name="connsiteX3" fmla="*/ 577215 w 685202"/>
                <a:gd name="connsiteY3" fmla="*/ 308610 h 518081"/>
                <a:gd name="connsiteX4" fmla="*/ 619125 w 685202"/>
                <a:gd name="connsiteY4" fmla="*/ 344805 h 518081"/>
                <a:gd name="connsiteX5" fmla="*/ 664845 w 685202"/>
                <a:gd name="connsiteY5" fmla="*/ 473392 h 518081"/>
                <a:gd name="connsiteX6" fmla="*/ 276225 w 685202"/>
                <a:gd name="connsiteY6" fmla="*/ 501015 h 518081"/>
                <a:gd name="connsiteX7" fmla="*/ 39053 w 685202"/>
                <a:gd name="connsiteY7" fmla="*/ 276225 h 518081"/>
                <a:gd name="connsiteX8" fmla="*/ 0 w 685202"/>
                <a:gd name="connsiteY8" fmla="*/ 218123 h 518081"/>
                <a:gd name="connsiteX9" fmla="*/ 144780 w 685202"/>
                <a:gd name="connsiteY9" fmla="*/ 0 h 518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5202" h="518081">
                  <a:moveTo>
                    <a:pt x="144780" y="0"/>
                  </a:moveTo>
                  <a:lnTo>
                    <a:pt x="273368" y="181928"/>
                  </a:lnTo>
                  <a:cubicBezTo>
                    <a:pt x="329565" y="260985"/>
                    <a:pt x="419100" y="312420"/>
                    <a:pt x="516255" y="315278"/>
                  </a:cubicBezTo>
                  <a:cubicBezTo>
                    <a:pt x="540068" y="316230"/>
                    <a:pt x="561975" y="314325"/>
                    <a:pt x="577215" y="308610"/>
                  </a:cubicBezTo>
                  <a:cubicBezTo>
                    <a:pt x="595313" y="301942"/>
                    <a:pt x="597218" y="328613"/>
                    <a:pt x="619125" y="344805"/>
                  </a:cubicBezTo>
                  <a:cubicBezTo>
                    <a:pt x="619125" y="344805"/>
                    <a:pt x="729615" y="439102"/>
                    <a:pt x="664845" y="473392"/>
                  </a:cubicBezTo>
                  <a:cubicBezTo>
                    <a:pt x="581025" y="517208"/>
                    <a:pt x="361950" y="533400"/>
                    <a:pt x="276225" y="501015"/>
                  </a:cubicBezTo>
                  <a:cubicBezTo>
                    <a:pt x="125730" y="443865"/>
                    <a:pt x="66675" y="327660"/>
                    <a:pt x="39053" y="276225"/>
                  </a:cubicBezTo>
                  <a:cubicBezTo>
                    <a:pt x="20003" y="240983"/>
                    <a:pt x="0" y="218123"/>
                    <a:pt x="0" y="218123"/>
                  </a:cubicBezTo>
                  <a:lnTo>
                    <a:pt x="144780" y="0"/>
                  </a:lnTo>
                  <a:close/>
                </a:path>
              </a:pathLst>
            </a:custGeom>
            <a:grpFill/>
            <a:ln w="9525" cap="flat">
              <a:noFill/>
              <a:prstDash val="solid"/>
              <a:miter/>
            </a:ln>
          </p:spPr>
          <p:txBody>
            <a:bodyPr rtlCol="0" anchor="ctr"/>
            <a:lstStyle/>
            <a:p>
              <a:endParaRPr lang="en-US"/>
            </a:p>
          </p:txBody>
        </p:sp>
        <p:sp>
          <p:nvSpPr>
            <p:cNvPr id="615" name="Graphic 2"/>
            <p:cNvSpPr/>
            <p:nvPr/>
          </p:nvSpPr>
          <p:spPr>
            <a:xfrm>
              <a:off x="8392408" y="4087521"/>
              <a:ext cx="1402202" cy="1544678"/>
            </a:xfrm>
            <a:custGeom>
              <a:avLst/>
              <a:gdLst>
                <a:gd name="connsiteX0" fmla="*/ 0 w 674369"/>
                <a:gd name="connsiteY0" fmla="*/ 165735 h 742891"/>
                <a:gd name="connsiteX1" fmla="*/ 294322 w 674369"/>
                <a:gd name="connsiteY1" fmla="*/ 638175 h 742891"/>
                <a:gd name="connsiteX2" fmla="*/ 661988 w 674369"/>
                <a:gd name="connsiteY2" fmla="*/ 738188 h 742891"/>
                <a:gd name="connsiteX3" fmla="*/ 629602 w 674369"/>
                <a:gd name="connsiteY3" fmla="*/ 582930 h 742891"/>
                <a:gd name="connsiteX4" fmla="*/ 674370 w 674369"/>
                <a:gd name="connsiteY4" fmla="*/ 539115 h 742891"/>
                <a:gd name="connsiteX5" fmla="*/ 598170 w 674369"/>
                <a:gd name="connsiteY5" fmla="*/ 522922 h 742891"/>
                <a:gd name="connsiteX6" fmla="*/ 401002 w 674369"/>
                <a:gd name="connsiteY6" fmla="*/ 377190 h 742891"/>
                <a:gd name="connsiteX7" fmla="*/ 353377 w 674369"/>
                <a:gd name="connsiteY7" fmla="*/ 297180 h 742891"/>
                <a:gd name="connsiteX8" fmla="*/ 483870 w 674369"/>
                <a:gd name="connsiteY8" fmla="*/ 0 h 742891"/>
                <a:gd name="connsiteX9" fmla="*/ 202882 w 674369"/>
                <a:gd name="connsiteY9" fmla="*/ 119063 h 742891"/>
                <a:gd name="connsiteX10" fmla="*/ 0 w 674369"/>
                <a:gd name="connsiteY10" fmla="*/ 165735 h 74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4369" h="742891">
                  <a:moveTo>
                    <a:pt x="0" y="165735"/>
                  </a:moveTo>
                  <a:cubicBezTo>
                    <a:pt x="0" y="165735"/>
                    <a:pt x="167640" y="540068"/>
                    <a:pt x="294322" y="638175"/>
                  </a:cubicBezTo>
                  <a:cubicBezTo>
                    <a:pt x="402907" y="721995"/>
                    <a:pt x="589597" y="756285"/>
                    <a:pt x="661988" y="738188"/>
                  </a:cubicBezTo>
                  <a:lnTo>
                    <a:pt x="629602" y="582930"/>
                  </a:lnTo>
                  <a:lnTo>
                    <a:pt x="674370" y="539115"/>
                  </a:lnTo>
                  <a:cubicBezTo>
                    <a:pt x="674370" y="539115"/>
                    <a:pt x="640080" y="532447"/>
                    <a:pt x="598170" y="522922"/>
                  </a:cubicBezTo>
                  <a:cubicBezTo>
                    <a:pt x="515302" y="502920"/>
                    <a:pt x="443865" y="450532"/>
                    <a:pt x="401002" y="377190"/>
                  </a:cubicBezTo>
                  <a:lnTo>
                    <a:pt x="353377" y="297180"/>
                  </a:lnTo>
                  <a:cubicBezTo>
                    <a:pt x="353377" y="297180"/>
                    <a:pt x="565785" y="150495"/>
                    <a:pt x="483870" y="0"/>
                  </a:cubicBezTo>
                  <a:lnTo>
                    <a:pt x="202882" y="119063"/>
                  </a:lnTo>
                  <a:lnTo>
                    <a:pt x="0" y="165735"/>
                  </a:lnTo>
                  <a:close/>
                </a:path>
              </a:pathLst>
            </a:custGeom>
            <a:grpFill/>
            <a:ln w="9525" cap="flat">
              <a:noFill/>
              <a:prstDash val="solid"/>
              <a:miter/>
            </a:ln>
          </p:spPr>
          <p:txBody>
            <a:bodyPr rtlCol="0" anchor="ctr"/>
            <a:lstStyle/>
            <a:p>
              <a:endParaRPr lang="en-US"/>
            </a:p>
          </p:txBody>
        </p:sp>
        <p:sp>
          <p:nvSpPr>
            <p:cNvPr id="616" name="Graphic 2"/>
            <p:cNvSpPr/>
            <p:nvPr/>
          </p:nvSpPr>
          <p:spPr>
            <a:xfrm>
              <a:off x="8914687" y="2219423"/>
              <a:ext cx="495702" cy="354983"/>
            </a:xfrm>
            <a:custGeom>
              <a:avLst/>
              <a:gdLst>
                <a:gd name="connsiteX0" fmla="*/ 95527 w 238401"/>
                <a:gd name="connsiteY0" fmla="*/ 170725 h 170724"/>
                <a:gd name="connsiteX1" fmla="*/ 79334 w 238401"/>
                <a:gd name="connsiteY1" fmla="*/ 145960 h 170724"/>
                <a:gd name="connsiteX2" fmla="*/ 277 w 238401"/>
                <a:gd name="connsiteY2" fmla="*/ 113575 h 170724"/>
                <a:gd name="connsiteX3" fmla="*/ 54569 w 238401"/>
                <a:gd name="connsiteY3" fmla="*/ 98335 h 170724"/>
                <a:gd name="connsiteX4" fmla="*/ 6944 w 238401"/>
                <a:gd name="connsiteY4" fmla="*/ 11657 h 170724"/>
                <a:gd name="connsiteX5" fmla="*/ 56474 w 238401"/>
                <a:gd name="connsiteY5" fmla="*/ 19277 h 170724"/>
                <a:gd name="connsiteX6" fmla="*/ 161249 w 238401"/>
                <a:gd name="connsiteY6" fmla="*/ 7847 h 170724"/>
                <a:gd name="connsiteX7" fmla="*/ 238402 w 238401"/>
                <a:gd name="connsiteY7" fmla="*/ 117385 h 170724"/>
                <a:gd name="connsiteX8" fmla="*/ 95527 w 238401"/>
                <a:gd name="connsiteY8" fmla="*/ 170725 h 17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401" h="170724">
                  <a:moveTo>
                    <a:pt x="95527" y="170725"/>
                  </a:moveTo>
                  <a:lnTo>
                    <a:pt x="79334" y="145960"/>
                  </a:lnTo>
                  <a:cubicBezTo>
                    <a:pt x="79334" y="145960"/>
                    <a:pt x="-5439" y="130720"/>
                    <a:pt x="277" y="113575"/>
                  </a:cubicBezTo>
                  <a:cubicBezTo>
                    <a:pt x="5992" y="96430"/>
                    <a:pt x="54569" y="98335"/>
                    <a:pt x="54569" y="98335"/>
                  </a:cubicBezTo>
                  <a:cubicBezTo>
                    <a:pt x="54569" y="98335"/>
                    <a:pt x="6944" y="34517"/>
                    <a:pt x="6944" y="11657"/>
                  </a:cubicBezTo>
                  <a:cubicBezTo>
                    <a:pt x="6944" y="-11203"/>
                    <a:pt x="46949" y="4037"/>
                    <a:pt x="56474" y="19277"/>
                  </a:cubicBezTo>
                  <a:cubicBezTo>
                    <a:pt x="56474" y="19277"/>
                    <a:pt x="119339" y="-14060"/>
                    <a:pt x="161249" y="7847"/>
                  </a:cubicBezTo>
                  <a:cubicBezTo>
                    <a:pt x="197444" y="26897"/>
                    <a:pt x="238402" y="117385"/>
                    <a:pt x="238402" y="117385"/>
                  </a:cubicBezTo>
                  <a:lnTo>
                    <a:pt x="95527" y="170725"/>
                  </a:lnTo>
                  <a:close/>
                </a:path>
              </a:pathLst>
            </a:custGeom>
            <a:grpFill/>
            <a:ln w="9525" cap="rnd">
              <a:noFill/>
              <a:prstDash val="solid"/>
              <a:round/>
            </a:ln>
          </p:spPr>
          <p:txBody>
            <a:bodyPr rtlCol="0" anchor="ctr"/>
            <a:lstStyle/>
            <a:p>
              <a:endParaRPr lang="en-US"/>
            </a:p>
          </p:txBody>
        </p:sp>
        <p:sp>
          <p:nvSpPr>
            <p:cNvPr id="617" name="Graphic 2"/>
            <p:cNvSpPr/>
            <p:nvPr/>
          </p:nvSpPr>
          <p:spPr>
            <a:xfrm>
              <a:off x="6948173" y="2494776"/>
              <a:ext cx="406443" cy="568818"/>
            </a:xfrm>
            <a:custGeom>
              <a:avLst/>
              <a:gdLst>
                <a:gd name="connsiteX0" fmla="*/ 39264 w 195473"/>
                <a:gd name="connsiteY0" fmla="*/ 273566 h 273565"/>
                <a:gd name="connsiteX1" fmla="*/ 4021 w 195473"/>
                <a:gd name="connsiteY1" fmla="*/ 130691 h 273565"/>
                <a:gd name="connsiteX2" fmla="*/ 110701 w 195473"/>
                <a:gd name="connsiteY2" fmla="*/ 60206 h 273565"/>
                <a:gd name="connsiteX3" fmla="*/ 114511 w 195473"/>
                <a:gd name="connsiteY3" fmla="*/ 2103 h 273565"/>
                <a:gd name="connsiteX4" fmla="*/ 195474 w 195473"/>
                <a:gd name="connsiteY4" fmla="*/ 187841 h 273565"/>
                <a:gd name="connsiteX5" fmla="*/ 39264 w 195473"/>
                <a:gd name="connsiteY5" fmla="*/ 273566 h 273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473" h="273565">
                  <a:moveTo>
                    <a:pt x="39264" y="273566"/>
                  </a:moveTo>
                  <a:cubicBezTo>
                    <a:pt x="12594" y="229751"/>
                    <a:pt x="-9314" y="163076"/>
                    <a:pt x="4021" y="130691"/>
                  </a:cubicBezTo>
                  <a:cubicBezTo>
                    <a:pt x="17356" y="98306"/>
                    <a:pt x="110701" y="60206"/>
                    <a:pt x="110701" y="60206"/>
                  </a:cubicBezTo>
                  <a:cubicBezTo>
                    <a:pt x="110701" y="60206"/>
                    <a:pt x="101176" y="22106"/>
                    <a:pt x="114511" y="2103"/>
                  </a:cubicBezTo>
                  <a:cubicBezTo>
                    <a:pt x="127846" y="-18852"/>
                    <a:pt x="174519" y="122118"/>
                    <a:pt x="195474" y="187841"/>
                  </a:cubicBezTo>
                  <a:lnTo>
                    <a:pt x="39264" y="273566"/>
                  </a:lnTo>
                  <a:close/>
                </a:path>
              </a:pathLst>
            </a:custGeom>
            <a:grpFill/>
            <a:ln w="9525" cap="rnd">
              <a:noFill/>
              <a:prstDash val="solid"/>
              <a:round/>
            </a:ln>
          </p:spPr>
          <p:txBody>
            <a:bodyPr rtlCol="0" anchor="ctr"/>
            <a:lstStyle/>
            <a:p>
              <a:endParaRPr lang="en-US"/>
            </a:p>
          </p:txBody>
        </p:sp>
        <p:sp>
          <p:nvSpPr>
            <p:cNvPr id="618" name="Graphic 2"/>
            <p:cNvSpPr/>
            <p:nvPr/>
          </p:nvSpPr>
          <p:spPr>
            <a:xfrm>
              <a:off x="8059267" y="2705536"/>
              <a:ext cx="582735" cy="628092"/>
            </a:xfrm>
            <a:custGeom>
              <a:avLst/>
              <a:gdLst>
                <a:gd name="connsiteX0" fmla="*/ 225941 w 280258"/>
                <a:gd name="connsiteY0" fmla="*/ 133151 h 302072"/>
                <a:gd name="connsiteX1" fmla="*/ 229751 w 280258"/>
                <a:gd name="connsiteY1" fmla="*/ 69333 h 302072"/>
                <a:gd name="connsiteX2" fmla="*/ 124976 w 280258"/>
                <a:gd name="connsiteY2" fmla="*/ 753 h 302072"/>
                <a:gd name="connsiteX3" fmla="*/ 1151 w 280258"/>
                <a:gd name="connsiteY3" fmla="*/ 55998 h 302072"/>
                <a:gd name="connsiteX4" fmla="*/ 41156 w 280258"/>
                <a:gd name="connsiteY4" fmla="*/ 228401 h 302072"/>
                <a:gd name="connsiteX5" fmla="*/ 93544 w 280258"/>
                <a:gd name="connsiteY5" fmla="*/ 247451 h 302072"/>
                <a:gd name="connsiteX6" fmla="*/ 124976 w 280258"/>
                <a:gd name="connsiteY6" fmla="*/ 300791 h 302072"/>
                <a:gd name="connsiteX7" fmla="*/ 280234 w 280258"/>
                <a:gd name="connsiteY7" fmla="*/ 236973 h 302072"/>
                <a:gd name="connsiteX8" fmla="*/ 225941 w 280258"/>
                <a:gd name="connsiteY8" fmla="*/ 133151 h 30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258" h="302072">
                  <a:moveTo>
                    <a:pt x="225941" y="133151"/>
                  </a:moveTo>
                  <a:lnTo>
                    <a:pt x="229751" y="69333"/>
                  </a:lnTo>
                  <a:cubicBezTo>
                    <a:pt x="229751" y="69333"/>
                    <a:pt x="172601" y="7421"/>
                    <a:pt x="124976" y="753"/>
                  </a:cubicBezTo>
                  <a:cubicBezTo>
                    <a:pt x="77351" y="-4962"/>
                    <a:pt x="4009" y="22661"/>
                    <a:pt x="1151" y="55998"/>
                  </a:cubicBezTo>
                  <a:cubicBezTo>
                    <a:pt x="-2659" y="90288"/>
                    <a:pt x="1151" y="202683"/>
                    <a:pt x="41156" y="228401"/>
                  </a:cubicBezTo>
                  <a:cubicBezTo>
                    <a:pt x="54491" y="236973"/>
                    <a:pt x="73541" y="242688"/>
                    <a:pt x="93544" y="247451"/>
                  </a:cubicBezTo>
                  <a:cubicBezTo>
                    <a:pt x="98306" y="257928"/>
                    <a:pt x="114499" y="292218"/>
                    <a:pt x="124976" y="300791"/>
                  </a:cubicBezTo>
                  <a:cubicBezTo>
                    <a:pt x="138311" y="312221"/>
                    <a:pt x="278329" y="243641"/>
                    <a:pt x="280234" y="236973"/>
                  </a:cubicBezTo>
                  <a:cubicBezTo>
                    <a:pt x="281186" y="231258"/>
                    <a:pt x="254516" y="208398"/>
                    <a:pt x="225941" y="133151"/>
                  </a:cubicBezTo>
                  <a:close/>
                </a:path>
              </a:pathLst>
            </a:custGeom>
            <a:grpFill/>
            <a:ln w="9525" cap="rnd">
              <a:noFill/>
              <a:prstDash val="solid"/>
              <a:round/>
            </a:ln>
          </p:spPr>
          <p:txBody>
            <a:bodyPr rtlCol="0" anchor="ctr"/>
            <a:lstStyle/>
            <a:p>
              <a:endParaRPr lang="en-US"/>
            </a:p>
          </p:txBody>
        </p:sp>
        <p:sp>
          <p:nvSpPr>
            <p:cNvPr id="619" name="Graphic 2"/>
            <p:cNvSpPr/>
            <p:nvPr/>
          </p:nvSpPr>
          <p:spPr>
            <a:xfrm>
              <a:off x="7954197" y="2581213"/>
              <a:ext cx="668748" cy="651661"/>
            </a:xfrm>
            <a:custGeom>
              <a:avLst/>
              <a:gdLst>
                <a:gd name="connsiteX0" fmla="*/ 86926 w 321625"/>
                <a:gd name="connsiteY0" fmla="*/ 120552 h 313407"/>
                <a:gd name="connsiteX1" fmla="*/ 1201 w 321625"/>
                <a:gd name="connsiteY1" fmla="*/ 73880 h 313407"/>
                <a:gd name="connsiteX2" fmla="*/ 106928 w 321625"/>
                <a:gd name="connsiteY2" fmla="*/ 2442 h 313407"/>
                <a:gd name="connsiteX3" fmla="*/ 275521 w 321625"/>
                <a:gd name="connsiteY3" fmla="*/ 91025 h 313407"/>
                <a:gd name="connsiteX4" fmla="*/ 300286 w 321625"/>
                <a:gd name="connsiteY4" fmla="*/ 89120 h 313407"/>
                <a:gd name="connsiteX5" fmla="*/ 316478 w 321625"/>
                <a:gd name="connsiteY5" fmla="*/ 270095 h 313407"/>
                <a:gd name="connsiteX6" fmla="*/ 193606 w 321625"/>
                <a:gd name="connsiteY6" fmla="*/ 312005 h 313407"/>
                <a:gd name="connsiteX7" fmla="*/ 136456 w 321625"/>
                <a:gd name="connsiteY7" fmla="*/ 268190 h 313407"/>
                <a:gd name="connsiteX8" fmla="*/ 127883 w 321625"/>
                <a:gd name="connsiteY8" fmla="*/ 199610 h 313407"/>
                <a:gd name="connsiteX9" fmla="*/ 95498 w 321625"/>
                <a:gd name="connsiteY9" fmla="*/ 181512 h 313407"/>
                <a:gd name="connsiteX10" fmla="*/ 86926 w 321625"/>
                <a:gd name="connsiteY10" fmla="*/ 120552 h 313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1625" h="313407">
                  <a:moveTo>
                    <a:pt x="86926" y="120552"/>
                  </a:moveTo>
                  <a:cubicBezTo>
                    <a:pt x="63113" y="111980"/>
                    <a:pt x="-10229" y="100550"/>
                    <a:pt x="1201" y="73880"/>
                  </a:cubicBezTo>
                  <a:cubicBezTo>
                    <a:pt x="12631" y="47210"/>
                    <a:pt x="37396" y="-12798"/>
                    <a:pt x="106928" y="2442"/>
                  </a:cubicBezTo>
                  <a:cubicBezTo>
                    <a:pt x="176461" y="17682"/>
                    <a:pt x="276473" y="48162"/>
                    <a:pt x="275521" y="91025"/>
                  </a:cubicBezTo>
                  <a:cubicBezTo>
                    <a:pt x="275521" y="91025"/>
                    <a:pt x="282188" y="71975"/>
                    <a:pt x="300286" y="89120"/>
                  </a:cubicBezTo>
                  <a:cubicBezTo>
                    <a:pt x="319336" y="106265"/>
                    <a:pt x="327908" y="245330"/>
                    <a:pt x="316478" y="270095"/>
                  </a:cubicBezTo>
                  <a:cubicBezTo>
                    <a:pt x="305048" y="294860"/>
                    <a:pt x="218371" y="319625"/>
                    <a:pt x="193606" y="312005"/>
                  </a:cubicBezTo>
                  <a:cubicBezTo>
                    <a:pt x="168840" y="305337"/>
                    <a:pt x="147886" y="298670"/>
                    <a:pt x="136456" y="268190"/>
                  </a:cubicBezTo>
                  <a:lnTo>
                    <a:pt x="127883" y="199610"/>
                  </a:lnTo>
                  <a:cubicBezTo>
                    <a:pt x="127883" y="199610"/>
                    <a:pt x="102165" y="198657"/>
                    <a:pt x="95498" y="181512"/>
                  </a:cubicBezTo>
                  <a:cubicBezTo>
                    <a:pt x="90736" y="165320"/>
                    <a:pt x="86926" y="120552"/>
                    <a:pt x="86926" y="120552"/>
                  </a:cubicBezTo>
                  <a:close/>
                </a:path>
              </a:pathLst>
            </a:custGeom>
            <a:grpFill/>
            <a:ln w="9525" cap="flat">
              <a:noFill/>
              <a:prstDash val="solid"/>
              <a:miter/>
            </a:ln>
          </p:spPr>
          <p:txBody>
            <a:bodyPr rtlCol="0" anchor="ctr"/>
            <a:lstStyle/>
            <a:p>
              <a:endParaRPr lang="en-US"/>
            </a:p>
          </p:txBody>
        </p:sp>
        <p:sp>
          <p:nvSpPr>
            <p:cNvPr id="620" name="Graphic 2"/>
            <p:cNvSpPr/>
            <p:nvPr/>
          </p:nvSpPr>
          <p:spPr>
            <a:xfrm>
              <a:off x="7025853" y="2410006"/>
              <a:ext cx="2462531" cy="2289638"/>
            </a:xfrm>
            <a:custGeom>
              <a:avLst/>
              <a:gdLst>
                <a:gd name="connsiteX0" fmla="*/ 997267 w 1184319"/>
                <a:gd name="connsiteY0" fmla="*/ 510550 h 1101169"/>
                <a:gd name="connsiteX1" fmla="*/ 989647 w 1184319"/>
                <a:gd name="connsiteY1" fmla="*/ 498167 h 1101169"/>
                <a:gd name="connsiteX2" fmla="*/ 1161098 w 1184319"/>
                <a:gd name="connsiteY2" fmla="*/ 360055 h 1101169"/>
                <a:gd name="connsiteX3" fmla="*/ 1141095 w 1184319"/>
                <a:gd name="connsiteY3" fmla="*/ 10 h 1101169"/>
                <a:gd name="connsiteX4" fmla="*/ 984885 w 1184319"/>
                <a:gd name="connsiteY4" fmla="*/ 58112 h 1101169"/>
                <a:gd name="connsiteX5" fmla="*/ 1010602 w 1184319"/>
                <a:gd name="connsiteY5" fmla="*/ 236230 h 1101169"/>
                <a:gd name="connsiteX6" fmla="*/ 879157 w 1184319"/>
                <a:gd name="connsiteY6" fmla="*/ 320050 h 1101169"/>
                <a:gd name="connsiteX7" fmla="*/ 570547 w 1184319"/>
                <a:gd name="connsiteY7" fmla="*/ 451495 h 1101169"/>
                <a:gd name="connsiteX8" fmla="*/ 340995 w 1184319"/>
                <a:gd name="connsiteY8" fmla="*/ 441017 h 1101169"/>
                <a:gd name="connsiteX9" fmla="*/ 160020 w 1184319"/>
                <a:gd name="connsiteY9" fmla="*/ 227657 h 1101169"/>
                <a:gd name="connsiteX10" fmla="*/ 0 w 1184319"/>
                <a:gd name="connsiteY10" fmla="*/ 315287 h 1101169"/>
                <a:gd name="connsiteX11" fmla="*/ 133350 w 1184319"/>
                <a:gd name="connsiteY11" fmla="*/ 535315 h 1101169"/>
                <a:gd name="connsiteX12" fmla="*/ 533400 w 1184319"/>
                <a:gd name="connsiteY12" fmla="*/ 711527 h 1101169"/>
                <a:gd name="connsiteX13" fmla="*/ 708660 w 1184319"/>
                <a:gd name="connsiteY13" fmla="*/ 1101100 h 1101169"/>
                <a:gd name="connsiteX14" fmla="*/ 1175385 w 1184319"/>
                <a:gd name="connsiteY14" fmla="*/ 864880 h 1101169"/>
                <a:gd name="connsiteX15" fmla="*/ 997267 w 1184319"/>
                <a:gd name="connsiteY15" fmla="*/ 510550 h 1101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4319" h="1101169">
                  <a:moveTo>
                    <a:pt x="997267" y="510550"/>
                  </a:moveTo>
                  <a:lnTo>
                    <a:pt x="989647" y="498167"/>
                  </a:lnTo>
                  <a:cubicBezTo>
                    <a:pt x="1036320" y="471497"/>
                    <a:pt x="1126807" y="414347"/>
                    <a:pt x="1161098" y="360055"/>
                  </a:cubicBezTo>
                  <a:cubicBezTo>
                    <a:pt x="1214438" y="274330"/>
                    <a:pt x="1162050" y="-1895"/>
                    <a:pt x="1141095" y="10"/>
                  </a:cubicBezTo>
                  <a:cubicBezTo>
                    <a:pt x="1111567" y="2867"/>
                    <a:pt x="984885" y="58112"/>
                    <a:pt x="984885" y="58112"/>
                  </a:cubicBezTo>
                  <a:cubicBezTo>
                    <a:pt x="990600" y="68590"/>
                    <a:pt x="1016317" y="229562"/>
                    <a:pt x="1010602" y="236230"/>
                  </a:cubicBezTo>
                  <a:cubicBezTo>
                    <a:pt x="993457" y="259090"/>
                    <a:pt x="879157" y="320050"/>
                    <a:pt x="879157" y="320050"/>
                  </a:cubicBezTo>
                  <a:cubicBezTo>
                    <a:pt x="879157" y="320050"/>
                    <a:pt x="652463" y="423872"/>
                    <a:pt x="570547" y="451495"/>
                  </a:cubicBezTo>
                  <a:cubicBezTo>
                    <a:pt x="458152" y="489595"/>
                    <a:pt x="421005" y="489595"/>
                    <a:pt x="340995" y="441017"/>
                  </a:cubicBezTo>
                  <a:cubicBezTo>
                    <a:pt x="274320" y="400060"/>
                    <a:pt x="160020" y="227657"/>
                    <a:pt x="160020" y="227657"/>
                  </a:cubicBezTo>
                  <a:cubicBezTo>
                    <a:pt x="96202" y="249565"/>
                    <a:pt x="8572" y="297190"/>
                    <a:pt x="0" y="315287"/>
                  </a:cubicBezTo>
                  <a:cubicBezTo>
                    <a:pt x="0" y="315287"/>
                    <a:pt x="25717" y="401965"/>
                    <a:pt x="133350" y="535315"/>
                  </a:cubicBezTo>
                  <a:cubicBezTo>
                    <a:pt x="297180" y="738197"/>
                    <a:pt x="533400" y="711527"/>
                    <a:pt x="533400" y="711527"/>
                  </a:cubicBezTo>
                  <a:cubicBezTo>
                    <a:pt x="572452" y="798205"/>
                    <a:pt x="708660" y="1101100"/>
                    <a:pt x="708660" y="1101100"/>
                  </a:cubicBezTo>
                  <a:cubicBezTo>
                    <a:pt x="843915" y="1105862"/>
                    <a:pt x="1175385" y="864880"/>
                    <a:pt x="1175385" y="864880"/>
                  </a:cubicBezTo>
                  <a:lnTo>
                    <a:pt x="997267" y="510550"/>
                  </a:lnTo>
                  <a:close/>
                </a:path>
              </a:pathLst>
            </a:custGeom>
            <a:grpFill/>
            <a:ln w="9525" cap="flat">
              <a:noFill/>
              <a:prstDash val="solid"/>
              <a:miter/>
            </a:ln>
          </p:spPr>
          <p:txBody>
            <a:bodyPr rtlCol="0" anchor="ctr"/>
            <a:lstStyle/>
            <a:p>
              <a:endParaRPr lang="en-US"/>
            </a:p>
          </p:txBody>
        </p:sp>
        <p:sp>
          <p:nvSpPr>
            <p:cNvPr id="621" name="Graphic 2"/>
            <p:cNvSpPr/>
            <p:nvPr/>
          </p:nvSpPr>
          <p:spPr>
            <a:xfrm>
              <a:off x="7051598" y="3134892"/>
              <a:ext cx="1085320" cy="753774"/>
            </a:xfrm>
            <a:custGeom>
              <a:avLst/>
              <a:gdLst>
                <a:gd name="connsiteX0" fmla="*/ 0 w 521969"/>
                <a:gd name="connsiteY0" fmla="*/ 0 h 362517"/>
                <a:gd name="connsiteX1" fmla="*/ 322897 w 521969"/>
                <a:gd name="connsiteY1" fmla="*/ 336233 h 362517"/>
                <a:gd name="connsiteX2" fmla="*/ 521970 w 521969"/>
                <a:gd name="connsiteY2" fmla="*/ 361950 h 362517"/>
              </a:gdLst>
              <a:ahLst/>
              <a:cxnLst>
                <a:cxn ang="0">
                  <a:pos x="connsiteX0" y="connsiteY0"/>
                </a:cxn>
                <a:cxn ang="0">
                  <a:pos x="connsiteX1" y="connsiteY1"/>
                </a:cxn>
                <a:cxn ang="0">
                  <a:pos x="connsiteX2" y="connsiteY2"/>
                </a:cxn>
              </a:cxnLst>
              <a:rect l="l" t="t" r="r" b="b"/>
              <a:pathLst>
                <a:path w="521969" h="362517">
                  <a:moveTo>
                    <a:pt x="0" y="0"/>
                  </a:moveTo>
                  <a:cubicBezTo>
                    <a:pt x="0" y="0"/>
                    <a:pt x="125730" y="265748"/>
                    <a:pt x="322897" y="336233"/>
                  </a:cubicBezTo>
                  <a:cubicBezTo>
                    <a:pt x="414338" y="368618"/>
                    <a:pt x="521970" y="361950"/>
                    <a:pt x="521970" y="361950"/>
                  </a:cubicBezTo>
                </a:path>
              </a:pathLst>
            </a:custGeom>
            <a:grpFill/>
            <a:ln w="9525" cap="rnd">
              <a:noFill/>
              <a:prstDash val="solid"/>
              <a:round/>
            </a:ln>
          </p:spPr>
          <p:txBody>
            <a:bodyPr rtlCol="0" anchor="ctr"/>
            <a:lstStyle/>
            <a:p>
              <a:endParaRPr lang="en-US"/>
            </a:p>
          </p:txBody>
        </p:sp>
        <p:sp>
          <p:nvSpPr>
            <p:cNvPr id="622" name="Graphic 2"/>
            <p:cNvSpPr/>
            <p:nvPr/>
          </p:nvSpPr>
          <p:spPr>
            <a:xfrm>
              <a:off x="8222083" y="2960919"/>
              <a:ext cx="73540" cy="174316"/>
            </a:xfrm>
            <a:custGeom>
              <a:avLst/>
              <a:gdLst>
                <a:gd name="connsiteX0" fmla="*/ 0 w 35368"/>
                <a:gd name="connsiteY0" fmla="*/ 16995 h 83835"/>
                <a:gd name="connsiteX1" fmla="*/ 35242 w 35368"/>
                <a:gd name="connsiteY1" fmla="*/ 26520 h 83835"/>
                <a:gd name="connsiteX2" fmla="*/ 4763 w 35368"/>
                <a:gd name="connsiteY2" fmla="*/ 82718 h 83835"/>
              </a:gdLst>
              <a:ahLst/>
              <a:cxnLst>
                <a:cxn ang="0">
                  <a:pos x="connsiteX0" y="connsiteY0"/>
                </a:cxn>
                <a:cxn ang="0">
                  <a:pos x="connsiteX1" y="connsiteY1"/>
                </a:cxn>
                <a:cxn ang="0">
                  <a:pos x="connsiteX2" y="connsiteY2"/>
                </a:cxn>
              </a:cxnLst>
              <a:rect l="l" t="t" r="r" b="b"/>
              <a:pathLst>
                <a:path w="35368" h="83835">
                  <a:moveTo>
                    <a:pt x="0" y="16995"/>
                  </a:moveTo>
                  <a:cubicBezTo>
                    <a:pt x="17145" y="-15390"/>
                    <a:pt x="37147" y="4613"/>
                    <a:pt x="35242" y="26520"/>
                  </a:cubicBezTo>
                  <a:cubicBezTo>
                    <a:pt x="33338" y="48428"/>
                    <a:pt x="20955" y="91290"/>
                    <a:pt x="4763" y="82718"/>
                  </a:cubicBezTo>
                </a:path>
              </a:pathLst>
            </a:custGeom>
            <a:grpFill/>
            <a:ln w="9525" cap="rnd">
              <a:noFill/>
              <a:prstDash val="solid"/>
              <a:round/>
            </a:ln>
          </p:spPr>
          <p:txBody>
            <a:bodyPr rtlCol="0" anchor="ctr"/>
            <a:lstStyle/>
            <a:p>
              <a:endParaRPr lang="en-US"/>
            </a:p>
          </p:txBody>
        </p:sp>
        <p:sp>
          <p:nvSpPr>
            <p:cNvPr id="623" name="Graphic 2"/>
            <p:cNvSpPr/>
            <p:nvPr/>
          </p:nvSpPr>
          <p:spPr>
            <a:xfrm>
              <a:off x="9609897" y="5193040"/>
              <a:ext cx="450763" cy="577229"/>
            </a:xfrm>
            <a:custGeom>
              <a:avLst/>
              <a:gdLst>
                <a:gd name="connsiteX0" fmla="*/ 59308 w 216788"/>
                <a:gd name="connsiteY0" fmla="*/ 5526 h 277610"/>
                <a:gd name="connsiteX1" fmla="*/ 2158 w 216788"/>
                <a:gd name="connsiteY1" fmla="*/ 88393 h 277610"/>
                <a:gd name="connsiteX2" fmla="*/ 78358 w 216788"/>
                <a:gd name="connsiteY2" fmla="*/ 233173 h 277610"/>
                <a:gd name="connsiteX3" fmla="*/ 172656 w 216788"/>
                <a:gd name="connsiteY3" fmla="*/ 275083 h 277610"/>
                <a:gd name="connsiteX4" fmla="*/ 216471 w 216788"/>
                <a:gd name="connsiteY4" fmla="*/ 195073 h 277610"/>
                <a:gd name="connsiteX5" fmla="*/ 118363 w 216788"/>
                <a:gd name="connsiteY5" fmla="*/ 16003 h 277610"/>
                <a:gd name="connsiteX6" fmla="*/ 59308 w 216788"/>
                <a:gd name="connsiteY6" fmla="*/ 5526 h 27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788" h="277610">
                  <a:moveTo>
                    <a:pt x="59308" y="5526"/>
                  </a:moveTo>
                  <a:cubicBezTo>
                    <a:pt x="33591" y="15051"/>
                    <a:pt x="-10224" y="48388"/>
                    <a:pt x="2158" y="88393"/>
                  </a:cubicBezTo>
                  <a:cubicBezTo>
                    <a:pt x="14541" y="128398"/>
                    <a:pt x="58356" y="215076"/>
                    <a:pt x="78358" y="233173"/>
                  </a:cubicBezTo>
                  <a:cubicBezTo>
                    <a:pt x="99313" y="251271"/>
                    <a:pt x="132651" y="287466"/>
                    <a:pt x="172656" y="275083"/>
                  </a:cubicBezTo>
                  <a:cubicBezTo>
                    <a:pt x="212661" y="262701"/>
                    <a:pt x="218376" y="209361"/>
                    <a:pt x="216471" y="195073"/>
                  </a:cubicBezTo>
                  <a:cubicBezTo>
                    <a:pt x="209804" y="139828"/>
                    <a:pt x="154558" y="48388"/>
                    <a:pt x="118363" y="16003"/>
                  </a:cubicBezTo>
                  <a:cubicBezTo>
                    <a:pt x="93598" y="-6857"/>
                    <a:pt x="73596" y="-189"/>
                    <a:pt x="59308" y="5526"/>
                  </a:cubicBezTo>
                  <a:close/>
                </a:path>
              </a:pathLst>
            </a:custGeom>
            <a:grpFill/>
            <a:ln w="9525" cap="flat">
              <a:noFill/>
              <a:prstDash val="solid"/>
              <a:miter/>
            </a:ln>
          </p:spPr>
          <p:txBody>
            <a:bodyPr rtlCol="0" anchor="ctr"/>
            <a:lstStyle/>
            <a:p>
              <a:endParaRPr lang="en-US"/>
            </a:p>
          </p:txBody>
        </p:sp>
        <p:sp>
          <p:nvSpPr>
            <p:cNvPr id="624" name="Graphic 2"/>
            <p:cNvSpPr/>
            <p:nvPr/>
          </p:nvSpPr>
          <p:spPr>
            <a:xfrm>
              <a:off x="10271748" y="4672299"/>
              <a:ext cx="461064" cy="562194"/>
            </a:xfrm>
            <a:custGeom>
              <a:avLst/>
              <a:gdLst>
                <a:gd name="connsiteX0" fmla="*/ 3890 w 221742"/>
                <a:gd name="connsiteY0" fmla="*/ 48324 h 270379"/>
                <a:gd name="connsiteX1" fmla="*/ 199152 w 221742"/>
                <a:gd name="connsiteY1" fmla="*/ 265494 h 270379"/>
                <a:gd name="connsiteX2" fmla="*/ 118190 w 221742"/>
                <a:gd name="connsiteY2" fmla="*/ 17844 h 270379"/>
                <a:gd name="connsiteX3" fmla="*/ 49610 w 221742"/>
                <a:gd name="connsiteY3" fmla="*/ 11177 h 270379"/>
                <a:gd name="connsiteX4" fmla="*/ 3890 w 221742"/>
                <a:gd name="connsiteY4" fmla="*/ 48324 h 27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2" h="270379">
                  <a:moveTo>
                    <a:pt x="3890" y="48324"/>
                  </a:moveTo>
                  <a:cubicBezTo>
                    <a:pt x="-28495" y="66422"/>
                    <a:pt x="150575" y="307404"/>
                    <a:pt x="199152" y="265494"/>
                  </a:cubicBezTo>
                  <a:cubicBezTo>
                    <a:pt x="264875" y="208344"/>
                    <a:pt x="171530" y="79757"/>
                    <a:pt x="118190" y="17844"/>
                  </a:cubicBezTo>
                  <a:cubicBezTo>
                    <a:pt x="100092" y="-3111"/>
                    <a:pt x="71517" y="-5968"/>
                    <a:pt x="49610" y="11177"/>
                  </a:cubicBezTo>
                  <a:lnTo>
                    <a:pt x="3890" y="48324"/>
                  </a:lnTo>
                  <a:close/>
                </a:path>
              </a:pathLst>
            </a:custGeom>
            <a:grpFill/>
            <a:ln w="9525" cap="flat">
              <a:noFill/>
              <a:prstDash val="solid"/>
              <a:miter/>
            </a:ln>
          </p:spPr>
          <p:txBody>
            <a:bodyPr rtlCol="0" anchor="ctr"/>
            <a:lstStyle/>
            <a:p>
              <a:endParaRPr lang="en-US"/>
            </a:p>
          </p:txBody>
        </p:sp>
        <p:sp>
          <p:nvSpPr>
            <p:cNvPr id="625" name="Graphic 2"/>
            <p:cNvSpPr/>
            <p:nvPr/>
          </p:nvSpPr>
          <p:spPr>
            <a:xfrm>
              <a:off x="7029812" y="2857620"/>
              <a:ext cx="406004" cy="205973"/>
            </a:xfrm>
            <a:custGeom>
              <a:avLst/>
              <a:gdLst>
                <a:gd name="connsiteX0" fmla="*/ 0 w 195262"/>
                <a:gd name="connsiteY0" fmla="*/ 99060 h 99060"/>
                <a:gd name="connsiteX1" fmla="*/ 195263 w 195262"/>
                <a:gd name="connsiteY1" fmla="*/ 0 h 99060"/>
              </a:gdLst>
              <a:ahLst/>
              <a:cxnLst>
                <a:cxn ang="0">
                  <a:pos x="connsiteX0" y="connsiteY0"/>
                </a:cxn>
                <a:cxn ang="0">
                  <a:pos x="connsiteX1" y="connsiteY1"/>
                </a:cxn>
              </a:cxnLst>
              <a:rect l="l" t="t" r="r" b="b"/>
              <a:pathLst>
                <a:path w="195262" h="99060">
                  <a:moveTo>
                    <a:pt x="0" y="99060"/>
                  </a:moveTo>
                  <a:cubicBezTo>
                    <a:pt x="0" y="99060"/>
                    <a:pt x="100965" y="18098"/>
                    <a:pt x="195263" y="0"/>
                  </a:cubicBezTo>
                </a:path>
              </a:pathLst>
            </a:custGeom>
            <a:grpFill/>
            <a:ln w="9525" cap="rnd">
              <a:noFill/>
              <a:prstDash val="solid"/>
              <a:round/>
            </a:ln>
          </p:spPr>
          <p:txBody>
            <a:bodyPr rtlCol="0" anchor="ctr"/>
            <a:lstStyle/>
            <a:p>
              <a:endParaRPr lang="en-US"/>
            </a:p>
          </p:txBody>
        </p:sp>
        <p:sp>
          <p:nvSpPr>
            <p:cNvPr id="626" name="Graphic 2"/>
            <p:cNvSpPr/>
            <p:nvPr/>
          </p:nvSpPr>
          <p:spPr>
            <a:xfrm>
              <a:off x="9053899" y="2412006"/>
              <a:ext cx="342628" cy="142597"/>
            </a:xfrm>
            <a:custGeom>
              <a:avLst/>
              <a:gdLst>
                <a:gd name="connsiteX0" fmla="*/ 0 w 164782"/>
                <a:gd name="connsiteY0" fmla="*/ 68580 h 68580"/>
                <a:gd name="connsiteX1" fmla="*/ 164782 w 164782"/>
                <a:gd name="connsiteY1" fmla="*/ 0 h 68580"/>
              </a:gdLst>
              <a:ahLst/>
              <a:cxnLst>
                <a:cxn ang="0">
                  <a:pos x="connsiteX0" y="connsiteY0"/>
                </a:cxn>
                <a:cxn ang="0">
                  <a:pos x="connsiteX1" y="connsiteY1"/>
                </a:cxn>
              </a:cxnLst>
              <a:rect l="l" t="t" r="r" b="b"/>
              <a:pathLst>
                <a:path w="164782" h="68580">
                  <a:moveTo>
                    <a:pt x="0" y="68580"/>
                  </a:moveTo>
                  <a:cubicBezTo>
                    <a:pt x="0" y="68580"/>
                    <a:pt x="78105" y="28575"/>
                    <a:pt x="164782" y="0"/>
                  </a:cubicBezTo>
                </a:path>
              </a:pathLst>
            </a:custGeom>
            <a:grpFill/>
            <a:ln w="9525" cap="rnd">
              <a:noFill/>
              <a:prstDash val="solid"/>
              <a:round/>
            </a:ln>
          </p:spPr>
          <p:txBody>
            <a:bodyPr rtlCol="0" anchor="ctr"/>
            <a:lstStyle/>
            <a:p>
              <a:endParaRPr lang="en-US"/>
            </a:p>
          </p:txBody>
        </p:sp>
        <p:sp>
          <p:nvSpPr>
            <p:cNvPr id="627" name="Graphic 2"/>
            <p:cNvSpPr/>
            <p:nvPr/>
          </p:nvSpPr>
          <p:spPr>
            <a:xfrm>
              <a:off x="9051918" y="2884564"/>
              <a:ext cx="245582" cy="62181"/>
            </a:xfrm>
            <a:custGeom>
              <a:avLst/>
              <a:gdLst>
                <a:gd name="connsiteX0" fmla="*/ 0 w 118109"/>
                <a:gd name="connsiteY0" fmla="*/ 29905 h 29905"/>
                <a:gd name="connsiteX1" fmla="*/ 118110 w 118109"/>
                <a:gd name="connsiteY1" fmla="*/ 7998 h 29905"/>
              </a:gdLst>
              <a:ahLst/>
              <a:cxnLst>
                <a:cxn ang="0">
                  <a:pos x="connsiteX0" y="connsiteY0"/>
                </a:cxn>
                <a:cxn ang="0">
                  <a:pos x="connsiteX1" y="connsiteY1"/>
                </a:cxn>
              </a:cxnLst>
              <a:rect l="l" t="t" r="r" b="b"/>
              <a:pathLst>
                <a:path w="118109" h="29905">
                  <a:moveTo>
                    <a:pt x="0" y="29905"/>
                  </a:moveTo>
                  <a:cubicBezTo>
                    <a:pt x="0" y="29905"/>
                    <a:pt x="80010" y="-18672"/>
                    <a:pt x="118110" y="7998"/>
                  </a:cubicBezTo>
                </a:path>
              </a:pathLst>
            </a:custGeom>
            <a:grpFill/>
            <a:ln w="9525" cap="rnd">
              <a:noFill/>
              <a:prstDash val="solid"/>
              <a:round/>
            </a:ln>
          </p:spPr>
          <p:txBody>
            <a:bodyPr rtlCol="0" anchor="ctr"/>
            <a:lstStyle/>
            <a:p>
              <a:endParaRPr lang="en-US"/>
            </a:p>
          </p:txBody>
        </p:sp>
        <p:sp>
          <p:nvSpPr>
            <p:cNvPr id="628" name="Graphic 2"/>
            <p:cNvSpPr/>
            <p:nvPr/>
          </p:nvSpPr>
          <p:spPr>
            <a:xfrm>
              <a:off x="8968736" y="3229957"/>
              <a:ext cx="503051" cy="976392"/>
            </a:xfrm>
            <a:custGeom>
              <a:avLst/>
              <a:gdLst>
                <a:gd name="connsiteX0" fmla="*/ 0 w 241935"/>
                <a:gd name="connsiteY0" fmla="*/ 0 h 469582"/>
                <a:gd name="connsiteX1" fmla="*/ 241935 w 241935"/>
                <a:gd name="connsiteY1" fmla="*/ 469583 h 469582"/>
              </a:gdLst>
              <a:ahLst/>
              <a:cxnLst>
                <a:cxn ang="0">
                  <a:pos x="connsiteX0" y="connsiteY0"/>
                </a:cxn>
                <a:cxn ang="0">
                  <a:pos x="connsiteX1" y="connsiteY1"/>
                </a:cxn>
              </a:cxnLst>
              <a:rect l="l" t="t" r="r" b="b"/>
              <a:pathLst>
                <a:path w="241935" h="469582">
                  <a:moveTo>
                    <a:pt x="0" y="0"/>
                  </a:moveTo>
                  <a:cubicBezTo>
                    <a:pt x="5715" y="8573"/>
                    <a:pt x="241935" y="469583"/>
                    <a:pt x="241935" y="469583"/>
                  </a:cubicBezTo>
                </a:path>
              </a:pathLst>
            </a:custGeom>
            <a:grpFill/>
            <a:ln w="9525" cap="rnd">
              <a:noFill/>
              <a:prstDash val="solid"/>
              <a:round/>
            </a:ln>
          </p:spPr>
          <p:txBody>
            <a:bodyPr rtlCol="0" anchor="ctr"/>
            <a:lstStyle/>
            <a:p>
              <a:endParaRPr lang="en-US"/>
            </a:p>
          </p:txBody>
        </p:sp>
        <p:sp>
          <p:nvSpPr>
            <p:cNvPr id="629" name="Graphic 2"/>
            <p:cNvSpPr/>
            <p:nvPr/>
          </p:nvSpPr>
          <p:spPr>
            <a:xfrm>
              <a:off x="7366499" y="3563714"/>
              <a:ext cx="272421" cy="218807"/>
            </a:xfrm>
            <a:custGeom>
              <a:avLst/>
              <a:gdLst>
                <a:gd name="connsiteX0" fmla="*/ 0 w 131017"/>
                <a:gd name="connsiteY0" fmla="*/ 6172 h 105232"/>
                <a:gd name="connsiteX1" fmla="*/ 79058 w 131017"/>
                <a:gd name="connsiteY1" fmla="*/ 11887 h 105232"/>
                <a:gd name="connsiteX2" fmla="*/ 128588 w 131017"/>
                <a:gd name="connsiteY2" fmla="*/ 105232 h 105232"/>
              </a:gdLst>
              <a:ahLst/>
              <a:cxnLst>
                <a:cxn ang="0">
                  <a:pos x="connsiteX0" y="connsiteY0"/>
                </a:cxn>
                <a:cxn ang="0">
                  <a:pos x="connsiteX1" y="connsiteY1"/>
                </a:cxn>
                <a:cxn ang="0">
                  <a:pos x="connsiteX2" y="connsiteY2"/>
                </a:cxn>
              </a:cxnLst>
              <a:rect l="l" t="t" r="r" b="b"/>
              <a:pathLst>
                <a:path w="131017" h="105232">
                  <a:moveTo>
                    <a:pt x="0" y="6172"/>
                  </a:moveTo>
                  <a:cubicBezTo>
                    <a:pt x="0" y="6172"/>
                    <a:pt x="32385" y="-10973"/>
                    <a:pt x="79058" y="11887"/>
                  </a:cubicBezTo>
                  <a:cubicBezTo>
                    <a:pt x="147638" y="46177"/>
                    <a:pt x="128588" y="105232"/>
                    <a:pt x="128588" y="105232"/>
                  </a:cubicBezTo>
                </a:path>
              </a:pathLst>
            </a:custGeom>
            <a:grpFill/>
            <a:ln w="9525" cap="rnd">
              <a:noFill/>
              <a:prstDash val="solid"/>
              <a:round/>
            </a:ln>
          </p:spPr>
          <p:txBody>
            <a:bodyPr rtlCol="0" anchor="ctr"/>
            <a:lstStyle/>
            <a:p>
              <a:endParaRPr lang="en-US"/>
            </a:p>
          </p:txBody>
        </p:sp>
        <p:sp>
          <p:nvSpPr>
            <p:cNvPr id="630" name="Graphic 2"/>
            <p:cNvSpPr/>
            <p:nvPr/>
          </p:nvSpPr>
          <p:spPr>
            <a:xfrm>
              <a:off x="9360612" y="2974472"/>
              <a:ext cx="119095" cy="237662"/>
            </a:xfrm>
            <a:custGeom>
              <a:avLst/>
              <a:gdLst>
                <a:gd name="connsiteX0" fmla="*/ 10605 w 57277"/>
                <a:gd name="connsiteY0" fmla="*/ 114300 h 114300"/>
                <a:gd name="connsiteX1" fmla="*/ 57278 w 57277"/>
                <a:gd name="connsiteY1" fmla="*/ 0 h 114300"/>
              </a:gdLst>
              <a:ahLst/>
              <a:cxnLst>
                <a:cxn ang="0">
                  <a:pos x="connsiteX0" y="connsiteY0"/>
                </a:cxn>
                <a:cxn ang="0">
                  <a:pos x="connsiteX1" y="connsiteY1"/>
                </a:cxn>
              </a:cxnLst>
              <a:rect l="l" t="t" r="r" b="b"/>
              <a:pathLst>
                <a:path w="57277" h="114300">
                  <a:moveTo>
                    <a:pt x="10605" y="114300"/>
                  </a:moveTo>
                  <a:cubicBezTo>
                    <a:pt x="10605" y="114300"/>
                    <a:pt x="-33210" y="18097"/>
                    <a:pt x="57278" y="0"/>
                  </a:cubicBezTo>
                </a:path>
              </a:pathLst>
            </a:custGeom>
            <a:grpFill/>
            <a:ln w="9525" cap="rnd">
              <a:noFill/>
              <a:prstDash val="solid"/>
              <a:round/>
            </a:ln>
          </p:spPr>
          <p:txBody>
            <a:bodyPr rtlCol="0" anchor="ctr"/>
            <a:lstStyle/>
            <a:p>
              <a:endParaRPr lang="en-US"/>
            </a:p>
          </p:txBody>
        </p:sp>
        <p:sp>
          <p:nvSpPr>
            <p:cNvPr id="631" name="Graphic 2"/>
            <p:cNvSpPr/>
            <p:nvPr/>
          </p:nvSpPr>
          <p:spPr>
            <a:xfrm>
              <a:off x="9704132" y="5227051"/>
              <a:ext cx="264763" cy="539945"/>
            </a:xfrm>
            <a:custGeom>
              <a:avLst/>
              <a:gdLst>
                <a:gd name="connsiteX0" fmla="*/ 73994 w 127334"/>
                <a:gd name="connsiteY0" fmla="*/ 599 h 259679"/>
                <a:gd name="connsiteX1" fmla="*/ 3509 w 127334"/>
                <a:gd name="connsiteY1" fmla="*/ 76799 h 259679"/>
                <a:gd name="connsiteX2" fmla="*/ 127334 w 127334"/>
                <a:gd name="connsiteY2" fmla="*/ 259679 h 259679"/>
              </a:gdLst>
              <a:ahLst/>
              <a:cxnLst>
                <a:cxn ang="0">
                  <a:pos x="connsiteX0" y="connsiteY0"/>
                </a:cxn>
                <a:cxn ang="0">
                  <a:pos x="connsiteX1" y="connsiteY1"/>
                </a:cxn>
                <a:cxn ang="0">
                  <a:pos x="connsiteX2" y="connsiteY2"/>
                </a:cxn>
              </a:cxnLst>
              <a:rect l="l" t="t" r="r" b="b"/>
              <a:pathLst>
                <a:path w="127334" h="259679">
                  <a:moveTo>
                    <a:pt x="73994" y="599"/>
                  </a:moveTo>
                  <a:cubicBezTo>
                    <a:pt x="41609" y="-6068"/>
                    <a:pt x="-14588" y="44414"/>
                    <a:pt x="3509" y="76799"/>
                  </a:cubicBezTo>
                  <a:cubicBezTo>
                    <a:pt x="21607" y="109184"/>
                    <a:pt x="75899" y="252059"/>
                    <a:pt x="127334" y="259679"/>
                  </a:cubicBezTo>
                </a:path>
              </a:pathLst>
            </a:custGeom>
            <a:grpFill/>
            <a:ln w="9525" cap="rnd">
              <a:noFill/>
              <a:prstDash val="solid"/>
              <a:round/>
            </a:ln>
          </p:spPr>
          <p:txBody>
            <a:bodyPr rtlCol="0" anchor="ctr"/>
            <a:lstStyle/>
            <a:p>
              <a:endParaRPr lang="en-US"/>
            </a:p>
          </p:txBody>
        </p:sp>
        <p:sp>
          <p:nvSpPr>
            <p:cNvPr id="632" name="Graphic 2"/>
            <p:cNvSpPr/>
            <p:nvPr/>
          </p:nvSpPr>
          <p:spPr>
            <a:xfrm>
              <a:off x="9796591" y="5299595"/>
              <a:ext cx="146556" cy="91104"/>
            </a:xfrm>
            <a:custGeom>
              <a:avLst/>
              <a:gdLst>
                <a:gd name="connsiteX0" fmla="*/ 0 w 70484"/>
                <a:gd name="connsiteY0" fmla="*/ 43815 h 43815"/>
                <a:gd name="connsiteX1" fmla="*/ 70485 w 70484"/>
                <a:gd name="connsiteY1" fmla="*/ 0 h 43815"/>
              </a:gdLst>
              <a:ahLst/>
              <a:cxnLst>
                <a:cxn ang="0">
                  <a:pos x="connsiteX0" y="connsiteY0"/>
                </a:cxn>
                <a:cxn ang="0">
                  <a:pos x="connsiteX1" y="connsiteY1"/>
                </a:cxn>
              </a:cxnLst>
              <a:rect l="l" t="t" r="r" b="b"/>
              <a:pathLst>
                <a:path w="70484" h="43815">
                  <a:moveTo>
                    <a:pt x="0" y="43815"/>
                  </a:moveTo>
                  <a:lnTo>
                    <a:pt x="70485" y="0"/>
                  </a:lnTo>
                </a:path>
              </a:pathLst>
            </a:custGeom>
            <a:grpFill/>
            <a:ln w="9525" cap="rnd">
              <a:noFill/>
              <a:prstDash val="solid"/>
              <a:round/>
            </a:ln>
          </p:spPr>
          <p:txBody>
            <a:bodyPr rtlCol="0" anchor="ctr"/>
            <a:lstStyle/>
            <a:p>
              <a:endParaRPr lang="en-US"/>
            </a:p>
          </p:txBody>
        </p:sp>
        <p:sp>
          <p:nvSpPr>
            <p:cNvPr id="633" name="Graphic 2"/>
            <p:cNvSpPr/>
            <p:nvPr/>
          </p:nvSpPr>
          <p:spPr>
            <a:xfrm>
              <a:off x="9834220" y="5366932"/>
              <a:ext cx="144577" cy="91102"/>
            </a:xfrm>
            <a:custGeom>
              <a:avLst/>
              <a:gdLst>
                <a:gd name="connsiteX0" fmla="*/ 0 w 69532"/>
                <a:gd name="connsiteY0" fmla="*/ 43815 h 43814"/>
                <a:gd name="connsiteX1" fmla="*/ 69532 w 69532"/>
                <a:gd name="connsiteY1" fmla="*/ 0 h 43814"/>
              </a:gdLst>
              <a:ahLst/>
              <a:cxnLst>
                <a:cxn ang="0">
                  <a:pos x="connsiteX0" y="connsiteY0"/>
                </a:cxn>
                <a:cxn ang="0">
                  <a:pos x="connsiteX1" y="connsiteY1"/>
                </a:cxn>
              </a:cxnLst>
              <a:rect l="l" t="t" r="r" b="b"/>
              <a:pathLst>
                <a:path w="69532" h="43814">
                  <a:moveTo>
                    <a:pt x="0" y="43815"/>
                  </a:moveTo>
                  <a:lnTo>
                    <a:pt x="69532" y="0"/>
                  </a:lnTo>
                </a:path>
              </a:pathLst>
            </a:custGeom>
            <a:grpFill/>
            <a:ln w="9525" cap="rnd">
              <a:noFill/>
              <a:prstDash val="solid"/>
              <a:round/>
            </a:ln>
          </p:spPr>
          <p:txBody>
            <a:bodyPr rtlCol="0" anchor="ctr"/>
            <a:lstStyle/>
            <a:p>
              <a:endParaRPr lang="en-US"/>
            </a:p>
          </p:txBody>
        </p:sp>
        <p:sp>
          <p:nvSpPr>
            <p:cNvPr id="634" name="Graphic 2"/>
            <p:cNvSpPr/>
            <p:nvPr/>
          </p:nvSpPr>
          <p:spPr>
            <a:xfrm>
              <a:off x="9881752" y="5440212"/>
              <a:ext cx="146558" cy="91102"/>
            </a:xfrm>
            <a:custGeom>
              <a:avLst/>
              <a:gdLst>
                <a:gd name="connsiteX0" fmla="*/ 0 w 70485"/>
                <a:gd name="connsiteY0" fmla="*/ 43815 h 43814"/>
                <a:gd name="connsiteX1" fmla="*/ 70485 w 70485"/>
                <a:gd name="connsiteY1" fmla="*/ 0 h 43814"/>
              </a:gdLst>
              <a:ahLst/>
              <a:cxnLst>
                <a:cxn ang="0">
                  <a:pos x="connsiteX0" y="connsiteY0"/>
                </a:cxn>
                <a:cxn ang="0">
                  <a:pos x="connsiteX1" y="connsiteY1"/>
                </a:cxn>
              </a:cxnLst>
              <a:rect l="l" t="t" r="r" b="b"/>
              <a:pathLst>
                <a:path w="70485" h="43814">
                  <a:moveTo>
                    <a:pt x="0" y="43815"/>
                  </a:moveTo>
                  <a:lnTo>
                    <a:pt x="70485" y="0"/>
                  </a:lnTo>
                </a:path>
              </a:pathLst>
            </a:custGeom>
            <a:grpFill/>
            <a:ln w="9525" cap="rnd">
              <a:noFill/>
              <a:prstDash val="solid"/>
              <a:round/>
            </a:ln>
          </p:spPr>
          <p:txBody>
            <a:bodyPr rtlCol="0" anchor="ctr"/>
            <a:lstStyle/>
            <a:p>
              <a:endParaRPr lang="en-US"/>
            </a:p>
          </p:txBody>
        </p:sp>
        <p:sp>
          <p:nvSpPr>
            <p:cNvPr id="635" name="Graphic 2"/>
            <p:cNvSpPr/>
            <p:nvPr/>
          </p:nvSpPr>
          <p:spPr>
            <a:xfrm>
              <a:off x="9913441" y="5519433"/>
              <a:ext cx="144577" cy="91102"/>
            </a:xfrm>
            <a:custGeom>
              <a:avLst/>
              <a:gdLst>
                <a:gd name="connsiteX0" fmla="*/ 0 w 69532"/>
                <a:gd name="connsiteY0" fmla="*/ 43815 h 43814"/>
                <a:gd name="connsiteX1" fmla="*/ 69532 w 69532"/>
                <a:gd name="connsiteY1" fmla="*/ 0 h 43814"/>
              </a:gdLst>
              <a:ahLst/>
              <a:cxnLst>
                <a:cxn ang="0">
                  <a:pos x="connsiteX0" y="connsiteY0"/>
                </a:cxn>
                <a:cxn ang="0">
                  <a:pos x="connsiteX1" y="connsiteY1"/>
                </a:cxn>
              </a:cxnLst>
              <a:rect l="l" t="t" r="r" b="b"/>
              <a:pathLst>
                <a:path w="69532" h="43814">
                  <a:moveTo>
                    <a:pt x="0" y="43815"/>
                  </a:moveTo>
                  <a:lnTo>
                    <a:pt x="69532" y="0"/>
                  </a:lnTo>
                </a:path>
              </a:pathLst>
            </a:custGeom>
            <a:grpFill/>
            <a:ln w="9525" cap="rnd">
              <a:noFill/>
              <a:prstDash val="solid"/>
              <a:round/>
            </a:ln>
          </p:spPr>
          <p:txBody>
            <a:bodyPr rtlCol="0" anchor="ctr"/>
            <a:lstStyle/>
            <a:p>
              <a:endParaRPr lang="en-US"/>
            </a:p>
          </p:txBody>
        </p:sp>
        <p:sp>
          <p:nvSpPr>
            <p:cNvPr id="636" name="Graphic 2"/>
            <p:cNvSpPr/>
            <p:nvPr/>
          </p:nvSpPr>
          <p:spPr>
            <a:xfrm>
              <a:off x="9649031" y="5616477"/>
              <a:ext cx="96734" cy="161620"/>
            </a:xfrm>
            <a:custGeom>
              <a:avLst/>
              <a:gdLst>
                <a:gd name="connsiteX0" fmla="*/ 38582 w 46523"/>
                <a:gd name="connsiteY0" fmla="*/ 0 h 77729"/>
                <a:gd name="connsiteX1" fmla="*/ 14769 w 46523"/>
                <a:gd name="connsiteY1" fmla="*/ 76200 h 77729"/>
                <a:gd name="connsiteX2" fmla="*/ 44297 w 46523"/>
                <a:gd name="connsiteY2" fmla="*/ 2857 h 77729"/>
              </a:gdLst>
              <a:ahLst/>
              <a:cxnLst>
                <a:cxn ang="0">
                  <a:pos x="connsiteX0" y="connsiteY0"/>
                </a:cxn>
                <a:cxn ang="0">
                  <a:pos x="connsiteX1" y="connsiteY1"/>
                </a:cxn>
                <a:cxn ang="0">
                  <a:pos x="connsiteX2" y="connsiteY2"/>
                </a:cxn>
              </a:cxnLst>
              <a:rect l="l" t="t" r="r" b="b"/>
              <a:pathLst>
                <a:path w="46523" h="77729">
                  <a:moveTo>
                    <a:pt x="38582" y="0"/>
                  </a:moveTo>
                  <a:cubicBezTo>
                    <a:pt x="38582" y="0"/>
                    <a:pt x="-29046" y="90488"/>
                    <a:pt x="14769" y="76200"/>
                  </a:cubicBezTo>
                  <a:cubicBezTo>
                    <a:pt x="58584" y="61913"/>
                    <a:pt x="44297" y="2857"/>
                    <a:pt x="44297" y="2857"/>
                  </a:cubicBezTo>
                </a:path>
              </a:pathLst>
            </a:custGeom>
            <a:grpFill/>
            <a:ln w="9525" cap="rnd">
              <a:noFill/>
              <a:prstDash val="solid"/>
              <a:round/>
            </a:ln>
          </p:spPr>
          <p:txBody>
            <a:bodyPr rtlCol="0" anchor="ctr"/>
            <a:lstStyle/>
            <a:p>
              <a:endParaRPr lang="en-US"/>
            </a:p>
          </p:txBody>
        </p:sp>
        <p:sp>
          <p:nvSpPr>
            <p:cNvPr id="637" name="Graphic 2"/>
            <p:cNvSpPr/>
            <p:nvPr/>
          </p:nvSpPr>
          <p:spPr>
            <a:xfrm>
              <a:off x="10373431" y="4695537"/>
              <a:ext cx="310430" cy="528796"/>
            </a:xfrm>
            <a:custGeom>
              <a:avLst/>
              <a:gdLst>
                <a:gd name="connsiteX0" fmla="*/ 707 w 149297"/>
                <a:gd name="connsiteY0" fmla="*/ 0 h 254317"/>
                <a:gd name="connsiteX1" fmla="*/ 149297 w 149297"/>
                <a:gd name="connsiteY1" fmla="*/ 254317 h 254317"/>
              </a:gdLst>
              <a:ahLst/>
              <a:cxnLst>
                <a:cxn ang="0">
                  <a:pos x="connsiteX0" y="connsiteY0"/>
                </a:cxn>
                <a:cxn ang="0">
                  <a:pos x="connsiteX1" y="connsiteY1"/>
                </a:cxn>
              </a:cxnLst>
              <a:rect l="l" t="t" r="r" b="b"/>
              <a:pathLst>
                <a:path w="149297" h="254317">
                  <a:moveTo>
                    <a:pt x="707" y="0"/>
                  </a:moveTo>
                  <a:cubicBezTo>
                    <a:pt x="-10723" y="6667"/>
                    <a:pt x="119770" y="250508"/>
                    <a:pt x="149297" y="254317"/>
                  </a:cubicBezTo>
                </a:path>
              </a:pathLst>
            </a:custGeom>
            <a:grpFill/>
            <a:ln w="9525" cap="rnd">
              <a:noFill/>
              <a:prstDash val="solid"/>
              <a:round/>
            </a:ln>
          </p:spPr>
          <p:txBody>
            <a:bodyPr rtlCol="0" anchor="ctr"/>
            <a:lstStyle/>
            <a:p>
              <a:endParaRPr lang="en-US"/>
            </a:p>
          </p:txBody>
        </p:sp>
        <p:sp>
          <p:nvSpPr>
            <p:cNvPr id="638" name="Graphic 2"/>
            <p:cNvSpPr/>
            <p:nvPr/>
          </p:nvSpPr>
          <p:spPr>
            <a:xfrm>
              <a:off x="10479868" y="4709402"/>
              <a:ext cx="65356" cy="55452"/>
            </a:xfrm>
            <a:custGeom>
              <a:avLst/>
              <a:gdLst>
                <a:gd name="connsiteX0" fmla="*/ 0 w 31432"/>
                <a:gd name="connsiteY0" fmla="*/ 26670 h 26669"/>
                <a:gd name="connsiteX1" fmla="*/ 31432 w 31432"/>
                <a:gd name="connsiteY1" fmla="*/ 0 h 26669"/>
              </a:gdLst>
              <a:ahLst/>
              <a:cxnLst>
                <a:cxn ang="0">
                  <a:pos x="connsiteX0" y="connsiteY0"/>
                </a:cxn>
                <a:cxn ang="0">
                  <a:pos x="connsiteX1" y="connsiteY1"/>
                </a:cxn>
              </a:cxnLst>
              <a:rect l="l" t="t" r="r" b="b"/>
              <a:pathLst>
                <a:path w="31432" h="26669">
                  <a:moveTo>
                    <a:pt x="0" y="26670"/>
                  </a:moveTo>
                  <a:lnTo>
                    <a:pt x="31432" y="0"/>
                  </a:lnTo>
                </a:path>
              </a:pathLst>
            </a:custGeom>
            <a:grpFill/>
            <a:ln w="9525" cap="rnd">
              <a:noFill/>
              <a:prstDash val="solid"/>
              <a:round/>
            </a:ln>
          </p:spPr>
          <p:txBody>
            <a:bodyPr rtlCol="0" anchor="ctr"/>
            <a:lstStyle/>
            <a:p>
              <a:endParaRPr lang="en-US"/>
            </a:p>
          </p:txBody>
        </p:sp>
        <p:sp>
          <p:nvSpPr>
            <p:cNvPr id="639" name="Graphic 2"/>
            <p:cNvSpPr/>
            <p:nvPr/>
          </p:nvSpPr>
          <p:spPr>
            <a:xfrm>
              <a:off x="10521459" y="4782682"/>
              <a:ext cx="67337" cy="55452"/>
            </a:xfrm>
            <a:custGeom>
              <a:avLst/>
              <a:gdLst>
                <a:gd name="connsiteX0" fmla="*/ 0 w 32385"/>
                <a:gd name="connsiteY0" fmla="*/ 26670 h 26669"/>
                <a:gd name="connsiteX1" fmla="*/ 32385 w 32385"/>
                <a:gd name="connsiteY1" fmla="*/ 0 h 26669"/>
              </a:gdLst>
              <a:ahLst/>
              <a:cxnLst>
                <a:cxn ang="0">
                  <a:pos x="connsiteX0" y="connsiteY0"/>
                </a:cxn>
                <a:cxn ang="0">
                  <a:pos x="connsiteX1" y="connsiteY1"/>
                </a:cxn>
              </a:cxnLst>
              <a:rect l="l" t="t" r="r" b="b"/>
              <a:pathLst>
                <a:path w="32385" h="26669">
                  <a:moveTo>
                    <a:pt x="0" y="26670"/>
                  </a:moveTo>
                  <a:lnTo>
                    <a:pt x="32385" y="0"/>
                  </a:lnTo>
                </a:path>
              </a:pathLst>
            </a:custGeom>
            <a:grpFill/>
            <a:ln w="9525" cap="rnd">
              <a:noFill/>
              <a:prstDash val="solid"/>
              <a:round/>
            </a:ln>
          </p:spPr>
          <p:txBody>
            <a:bodyPr rtlCol="0" anchor="ctr"/>
            <a:lstStyle/>
            <a:p>
              <a:endParaRPr lang="en-US"/>
            </a:p>
          </p:txBody>
        </p:sp>
        <p:sp>
          <p:nvSpPr>
            <p:cNvPr id="640" name="Graphic 2"/>
            <p:cNvSpPr/>
            <p:nvPr/>
          </p:nvSpPr>
          <p:spPr>
            <a:xfrm>
              <a:off x="10557109" y="4855960"/>
              <a:ext cx="67335" cy="55454"/>
            </a:xfrm>
            <a:custGeom>
              <a:avLst/>
              <a:gdLst>
                <a:gd name="connsiteX0" fmla="*/ 0 w 32384"/>
                <a:gd name="connsiteY0" fmla="*/ 26670 h 26670"/>
                <a:gd name="connsiteX1" fmla="*/ 32385 w 32384"/>
                <a:gd name="connsiteY1" fmla="*/ 0 h 26670"/>
              </a:gdLst>
              <a:ahLst/>
              <a:cxnLst>
                <a:cxn ang="0">
                  <a:pos x="connsiteX0" y="connsiteY0"/>
                </a:cxn>
                <a:cxn ang="0">
                  <a:pos x="connsiteX1" y="connsiteY1"/>
                </a:cxn>
              </a:cxnLst>
              <a:rect l="l" t="t" r="r" b="b"/>
              <a:pathLst>
                <a:path w="32384" h="26670">
                  <a:moveTo>
                    <a:pt x="0" y="26670"/>
                  </a:moveTo>
                  <a:lnTo>
                    <a:pt x="32385" y="0"/>
                  </a:lnTo>
                </a:path>
              </a:pathLst>
            </a:custGeom>
            <a:grpFill/>
            <a:ln w="9525" cap="rnd">
              <a:noFill/>
              <a:prstDash val="solid"/>
              <a:round/>
            </a:ln>
          </p:spPr>
          <p:txBody>
            <a:bodyPr rtlCol="0" anchor="ctr"/>
            <a:lstStyle/>
            <a:p>
              <a:endParaRPr lang="en-US"/>
            </a:p>
          </p:txBody>
        </p:sp>
        <p:sp>
          <p:nvSpPr>
            <p:cNvPr id="641" name="Graphic 2"/>
            <p:cNvSpPr/>
            <p:nvPr/>
          </p:nvSpPr>
          <p:spPr>
            <a:xfrm>
              <a:off x="10594737" y="4929240"/>
              <a:ext cx="67337" cy="53473"/>
            </a:xfrm>
            <a:custGeom>
              <a:avLst/>
              <a:gdLst>
                <a:gd name="connsiteX0" fmla="*/ 0 w 32385"/>
                <a:gd name="connsiteY0" fmla="*/ 25718 h 25717"/>
                <a:gd name="connsiteX1" fmla="*/ 32385 w 32385"/>
                <a:gd name="connsiteY1" fmla="*/ 0 h 25717"/>
              </a:gdLst>
              <a:ahLst/>
              <a:cxnLst>
                <a:cxn ang="0">
                  <a:pos x="connsiteX0" y="connsiteY0"/>
                </a:cxn>
                <a:cxn ang="0">
                  <a:pos x="connsiteX1" y="connsiteY1"/>
                </a:cxn>
              </a:cxnLst>
              <a:rect l="l" t="t" r="r" b="b"/>
              <a:pathLst>
                <a:path w="32385" h="25717">
                  <a:moveTo>
                    <a:pt x="0" y="25718"/>
                  </a:moveTo>
                  <a:lnTo>
                    <a:pt x="32385" y="0"/>
                  </a:lnTo>
                </a:path>
              </a:pathLst>
            </a:custGeom>
            <a:grpFill/>
            <a:ln w="9525" cap="rnd">
              <a:noFill/>
              <a:prstDash val="solid"/>
              <a:round/>
            </a:ln>
          </p:spPr>
          <p:txBody>
            <a:bodyPr rtlCol="0" anchor="ctr"/>
            <a:lstStyle/>
            <a:p>
              <a:endParaRPr lang="en-US"/>
            </a:p>
          </p:txBody>
        </p:sp>
        <p:sp>
          <p:nvSpPr>
            <p:cNvPr id="642" name="Graphic 2"/>
            <p:cNvSpPr/>
            <p:nvPr/>
          </p:nvSpPr>
          <p:spPr>
            <a:xfrm>
              <a:off x="10636329" y="5002518"/>
              <a:ext cx="67335" cy="53473"/>
            </a:xfrm>
            <a:custGeom>
              <a:avLst/>
              <a:gdLst>
                <a:gd name="connsiteX0" fmla="*/ 0 w 32384"/>
                <a:gd name="connsiteY0" fmla="*/ 25717 h 25717"/>
                <a:gd name="connsiteX1" fmla="*/ 32385 w 32384"/>
                <a:gd name="connsiteY1" fmla="*/ 0 h 25717"/>
              </a:gdLst>
              <a:ahLst/>
              <a:cxnLst>
                <a:cxn ang="0">
                  <a:pos x="connsiteX0" y="connsiteY0"/>
                </a:cxn>
                <a:cxn ang="0">
                  <a:pos x="connsiteX1" y="connsiteY1"/>
                </a:cxn>
              </a:cxnLst>
              <a:rect l="l" t="t" r="r" b="b"/>
              <a:pathLst>
                <a:path w="32384" h="25717">
                  <a:moveTo>
                    <a:pt x="0" y="25717"/>
                  </a:moveTo>
                  <a:lnTo>
                    <a:pt x="32385" y="0"/>
                  </a:lnTo>
                </a:path>
              </a:pathLst>
            </a:custGeom>
            <a:grpFill/>
            <a:ln w="9525" cap="rnd">
              <a:noFill/>
              <a:prstDash val="solid"/>
              <a:round/>
            </a:ln>
          </p:spPr>
          <p:txBody>
            <a:bodyPr rtlCol="0" anchor="ctr"/>
            <a:lstStyle/>
            <a:p>
              <a:endParaRPr lang="en-US"/>
            </a:p>
          </p:txBody>
        </p:sp>
        <p:sp>
          <p:nvSpPr>
            <p:cNvPr id="643" name="Graphic 2"/>
            <p:cNvSpPr/>
            <p:nvPr/>
          </p:nvSpPr>
          <p:spPr>
            <a:xfrm>
              <a:off x="10454122" y="5123328"/>
              <a:ext cx="59594" cy="134552"/>
            </a:xfrm>
            <a:custGeom>
              <a:avLst/>
              <a:gdLst>
                <a:gd name="connsiteX0" fmla="*/ 0 w 28661"/>
                <a:gd name="connsiteY0" fmla="*/ 0 h 64711"/>
                <a:gd name="connsiteX1" fmla="*/ 23813 w 28661"/>
                <a:gd name="connsiteY1" fmla="*/ 61913 h 64711"/>
                <a:gd name="connsiteX2" fmla="*/ 20955 w 28661"/>
                <a:gd name="connsiteY2" fmla="*/ 6668 h 64711"/>
              </a:gdLst>
              <a:ahLst/>
              <a:cxnLst>
                <a:cxn ang="0">
                  <a:pos x="connsiteX0" y="connsiteY0"/>
                </a:cxn>
                <a:cxn ang="0">
                  <a:pos x="connsiteX1" y="connsiteY1"/>
                </a:cxn>
                <a:cxn ang="0">
                  <a:pos x="connsiteX2" y="connsiteY2"/>
                </a:cxn>
              </a:cxnLst>
              <a:rect l="l" t="t" r="r" b="b"/>
              <a:pathLst>
                <a:path w="28661" h="64711">
                  <a:moveTo>
                    <a:pt x="0" y="0"/>
                  </a:moveTo>
                  <a:cubicBezTo>
                    <a:pt x="0" y="61913"/>
                    <a:pt x="11430" y="70485"/>
                    <a:pt x="23813" y="61913"/>
                  </a:cubicBezTo>
                  <a:cubicBezTo>
                    <a:pt x="36195" y="53340"/>
                    <a:pt x="20955" y="6668"/>
                    <a:pt x="20955" y="6668"/>
                  </a:cubicBezTo>
                </a:path>
              </a:pathLst>
            </a:custGeom>
            <a:grpFill/>
            <a:ln w="9525" cap="rnd">
              <a:noFill/>
              <a:prstDash val="solid"/>
              <a:round/>
            </a:ln>
          </p:spPr>
          <p:txBody>
            <a:bodyPr rtlCol="0" anchor="ctr"/>
            <a:lstStyle/>
            <a:p>
              <a:endParaRPr lang="en-US"/>
            </a:p>
          </p:txBody>
        </p:sp>
        <p:sp>
          <p:nvSpPr>
            <p:cNvPr id="644" name="Graphic 2"/>
            <p:cNvSpPr/>
            <p:nvPr/>
          </p:nvSpPr>
          <p:spPr>
            <a:xfrm>
              <a:off x="8206237" y="3105186"/>
              <a:ext cx="463440" cy="205287"/>
            </a:xfrm>
            <a:custGeom>
              <a:avLst/>
              <a:gdLst>
                <a:gd name="connsiteX0" fmla="*/ 0 w 222885"/>
                <a:gd name="connsiteY0" fmla="*/ 89535 h 98730"/>
                <a:gd name="connsiteX1" fmla="*/ 91440 w 222885"/>
                <a:gd name="connsiteY1" fmla="*/ 87630 h 98730"/>
                <a:gd name="connsiteX2" fmla="*/ 222885 w 222885"/>
                <a:gd name="connsiteY2" fmla="*/ 0 h 98730"/>
              </a:gdLst>
              <a:ahLst/>
              <a:cxnLst>
                <a:cxn ang="0">
                  <a:pos x="connsiteX0" y="connsiteY0"/>
                </a:cxn>
                <a:cxn ang="0">
                  <a:pos x="connsiteX1" y="connsiteY1"/>
                </a:cxn>
                <a:cxn ang="0">
                  <a:pos x="connsiteX2" y="connsiteY2"/>
                </a:cxn>
              </a:cxnLst>
              <a:rect l="l" t="t" r="r" b="b"/>
              <a:pathLst>
                <a:path w="222885" h="98730">
                  <a:moveTo>
                    <a:pt x="0" y="89535"/>
                  </a:moveTo>
                  <a:cubicBezTo>
                    <a:pt x="0" y="89535"/>
                    <a:pt x="10478" y="111443"/>
                    <a:pt x="91440" y="87630"/>
                  </a:cubicBezTo>
                  <a:cubicBezTo>
                    <a:pt x="172403" y="63818"/>
                    <a:pt x="219075" y="26670"/>
                    <a:pt x="222885" y="0"/>
                  </a:cubicBezTo>
                </a:path>
              </a:pathLst>
            </a:custGeom>
            <a:grpFill/>
            <a:ln w="9525" cap="rnd">
              <a:noFill/>
              <a:prstDash val="solid"/>
              <a:round/>
            </a:ln>
          </p:spPr>
          <p:txBody>
            <a:bodyPr rtlCol="0" anchor="ctr"/>
            <a:lstStyle/>
            <a:p>
              <a:endParaRPr lang="en-US"/>
            </a:p>
          </p:txBody>
        </p:sp>
        <p:sp>
          <p:nvSpPr>
            <p:cNvPr id="646" name="Graphic 2"/>
            <p:cNvSpPr/>
            <p:nvPr/>
          </p:nvSpPr>
          <p:spPr>
            <a:xfrm>
              <a:off x="7002084" y="750356"/>
              <a:ext cx="740710" cy="528796"/>
            </a:xfrm>
            <a:custGeom>
              <a:avLst/>
              <a:gdLst>
                <a:gd name="connsiteX0" fmla="*/ 0 w 356234"/>
                <a:gd name="connsiteY0" fmla="*/ 231458 h 254317"/>
                <a:gd name="connsiteX1" fmla="*/ 0 w 356234"/>
                <a:gd name="connsiteY1" fmla="*/ 22860 h 254317"/>
                <a:gd name="connsiteX2" fmla="*/ 22860 w 356234"/>
                <a:gd name="connsiteY2" fmla="*/ 0 h 254317"/>
                <a:gd name="connsiteX3" fmla="*/ 333375 w 356234"/>
                <a:gd name="connsiteY3" fmla="*/ 0 h 254317"/>
                <a:gd name="connsiteX4" fmla="*/ 356235 w 356234"/>
                <a:gd name="connsiteY4" fmla="*/ 22860 h 254317"/>
                <a:gd name="connsiteX5" fmla="*/ 356235 w 356234"/>
                <a:gd name="connsiteY5" fmla="*/ 231458 h 254317"/>
                <a:gd name="connsiteX6" fmla="*/ 333375 w 356234"/>
                <a:gd name="connsiteY6" fmla="*/ 254317 h 254317"/>
                <a:gd name="connsiteX7" fmla="*/ 22860 w 356234"/>
                <a:gd name="connsiteY7" fmla="*/ 254317 h 254317"/>
                <a:gd name="connsiteX8" fmla="*/ 0 w 356234"/>
                <a:gd name="connsiteY8" fmla="*/ 231458 h 254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234" h="254317">
                  <a:moveTo>
                    <a:pt x="0" y="231458"/>
                  </a:moveTo>
                  <a:lnTo>
                    <a:pt x="0" y="22860"/>
                  </a:lnTo>
                  <a:cubicBezTo>
                    <a:pt x="0" y="10477"/>
                    <a:pt x="10478" y="0"/>
                    <a:pt x="22860" y="0"/>
                  </a:cubicBezTo>
                  <a:lnTo>
                    <a:pt x="333375" y="0"/>
                  </a:lnTo>
                  <a:cubicBezTo>
                    <a:pt x="345757" y="0"/>
                    <a:pt x="356235" y="10477"/>
                    <a:pt x="356235" y="22860"/>
                  </a:cubicBezTo>
                  <a:lnTo>
                    <a:pt x="356235" y="231458"/>
                  </a:lnTo>
                  <a:cubicBezTo>
                    <a:pt x="356235" y="243840"/>
                    <a:pt x="345757" y="254317"/>
                    <a:pt x="333375" y="254317"/>
                  </a:cubicBezTo>
                  <a:lnTo>
                    <a:pt x="22860" y="254317"/>
                  </a:lnTo>
                  <a:cubicBezTo>
                    <a:pt x="9525" y="254317"/>
                    <a:pt x="0" y="243840"/>
                    <a:pt x="0" y="231458"/>
                  </a:cubicBezTo>
                  <a:close/>
                </a:path>
              </a:pathLst>
            </a:custGeom>
            <a:grpFill/>
            <a:ln w="9525" cap="flat">
              <a:noFill/>
              <a:prstDash val="solid"/>
              <a:miter/>
            </a:ln>
          </p:spPr>
          <p:txBody>
            <a:bodyPr rtlCol="0" anchor="ctr"/>
            <a:lstStyle/>
            <a:p>
              <a:endParaRPr lang="en-US"/>
            </a:p>
          </p:txBody>
        </p:sp>
        <p:sp>
          <p:nvSpPr>
            <p:cNvPr id="647" name="Graphic 2"/>
            <p:cNvSpPr/>
            <p:nvPr/>
          </p:nvSpPr>
          <p:spPr>
            <a:xfrm>
              <a:off x="7000105" y="750356"/>
              <a:ext cx="740710" cy="81200"/>
            </a:xfrm>
            <a:custGeom>
              <a:avLst/>
              <a:gdLst>
                <a:gd name="connsiteX0" fmla="*/ 356235 w 356234"/>
                <a:gd name="connsiteY0" fmla="*/ 22860 h 39052"/>
                <a:gd name="connsiteX1" fmla="*/ 333375 w 356234"/>
                <a:gd name="connsiteY1" fmla="*/ 0 h 39052"/>
                <a:gd name="connsiteX2" fmla="*/ 22860 w 356234"/>
                <a:gd name="connsiteY2" fmla="*/ 0 h 39052"/>
                <a:gd name="connsiteX3" fmla="*/ 0 w 356234"/>
                <a:gd name="connsiteY3" fmla="*/ 22860 h 39052"/>
                <a:gd name="connsiteX4" fmla="*/ 0 w 356234"/>
                <a:gd name="connsiteY4" fmla="*/ 39052 h 39052"/>
                <a:gd name="connsiteX5" fmla="*/ 355283 w 356234"/>
                <a:gd name="connsiteY5" fmla="*/ 39052 h 39052"/>
                <a:gd name="connsiteX6" fmla="*/ 356235 w 356234"/>
                <a:gd name="connsiteY6" fmla="*/ 22860 h 3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34" h="39052">
                  <a:moveTo>
                    <a:pt x="356235" y="22860"/>
                  </a:moveTo>
                  <a:cubicBezTo>
                    <a:pt x="356235" y="10477"/>
                    <a:pt x="345758" y="0"/>
                    <a:pt x="333375" y="0"/>
                  </a:cubicBezTo>
                  <a:lnTo>
                    <a:pt x="22860" y="0"/>
                  </a:lnTo>
                  <a:cubicBezTo>
                    <a:pt x="10478" y="0"/>
                    <a:pt x="0" y="10477"/>
                    <a:pt x="0" y="22860"/>
                  </a:cubicBezTo>
                  <a:lnTo>
                    <a:pt x="0" y="39052"/>
                  </a:lnTo>
                  <a:lnTo>
                    <a:pt x="355283" y="39052"/>
                  </a:lnTo>
                  <a:lnTo>
                    <a:pt x="356235" y="22860"/>
                  </a:lnTo>
                  <a:close/>
                </a:path>
              </a:pathLst>
            </a:custGeom>
            <a:grpFill/>
            <a:ln w="9525" cap="flat">
              <a:noFill/>
              <a:prstDash val="solid"/>
              <a:miter/>
            </a:ln>
          </p:spPr>
          <p:txBody>
            <a:bodyPr rtlCol="0" anchor="ctr"/>
            <a:lstStyle/>
            <a:p>
              <a:endParaRPr lang="en-US"/>
            </a:p>
          </p:txBody>
        </p:sp>
        <p:sp>
          <p:nvSpPr>
            <p:cNvPr id="648" name="Graphic 2"/>
            <p:cNvSpPr/>
            <p:nvPr/>
          </p:nvSpPr>
          <p:spPr>
            <a:xfrm>
              <a:off x="7083287" y="892953"/>
              <a:ext cx="269539" cy="235680"/>
            </a:xfrm>
            <a:custGeom>
              <a:avLst/>
              <a:gdLst>
                <a:gd name="connsiteX0" fmla="*/ 116205 w 129631"/>
                <a:gd name="connsiteY0" fmla="*/ 113347 h 113347"/>
                <a:gd name="connsiteX1" fmla="*/ 13335 w 129631"/>
                <a:gd name="connsiteY1" fmla="*/ 113347 h 113347"/>
                <a:gd name="connsiteX2" fmla="*/ 0 w 129631"/>
                <a:gd name="connsiteY2" fmla="*/ 100012 h 113347"/>
                <a:gd name="connsiteX3" fmla="*/ 0 w 129631"/>
                <a:gd name="connsiteY3" fmla="*/ 13335 h 113347"/>
                <a:gd name="connsiteX4" fmla="*/ 13335 w 129631"/>
                <a:gd name="connsiteY4" fmla="*/ 0 h 113347"/>
                <a:gd name="connsiteX5" fmla="*/ 116205 w 129631"/>
                <a:gd name="connsiteY5" fmla="*/ 0 h 113347"/>
                <a:gd name="connsiteX6" fmla="*/ 129540 w 129631"/>
                <a:gd name="connsiteY6" fmla="*/ 13335 h 113347"/>
                <a:gd name="connsiteX7" fmla="*/ 129540 w 129631"/>
                <a:gd name="connsiteY7" fmla="*/ 100012 h 113347"/>
                <a:gd name="connsiteX8" fmla="*/ 116205 w 129631"/>
                <a:gd name="connsiteY8" fmla="*/ 113347 h 1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631" h="113347">
                  <a:moveTo>
                    <a:pt x="116205" y="113347"/>
                  </a:moveTo>
                  <a:lnTo>
                    <a:pt x="13335" y="113347"/>
                  </a:lnTo>
                  <a:cubicBezTo>
                    <a:pt x="5715" y="113347"/>
                    <a:pt x="0" y="107632"/>
                    <a:pt x="0" y="100012"/>
                  </a:cubicBezTo>
                  <a:lnTo>
                    <a:pt x="0" y="13335"/>
                  </a:lnTo>
                  <a:cubicBezTo>
                    <a:pt x="0" y="5715"/>
                    <a:pt x="5715" y="0"/>
                    <a:pt x="13335" y="0"/>
                  </a:cubicBezTo>
                  <a:lnTo>
                    <a:pt x="116205" y="0"/>
                  </a:lnTo>
                  <a:cubicBezTo>
                    <a:pt x="123825" y="0"/>
                    <a:pt x="129540" y="5715"/>
                    <a:pt x="129540" y="13335"/>
                  </a:cubicBezTo>
                  <a:lnTo>
                    <a:pt x="129540" y="100012"/>
                  </a:lnTo>
                  <a:cubicBezTo>
                    <a:pt x="130492" y="106680"/>
                    <a:pt x="123825" y="113347"/>
                    <a:pt x="116205" y="113347"/>
                  </a:cubicBezTo>
                  <a:close/>
                </a:path>
              </a:pathLst>
            </a:custGeom>
            <a:grpFill/>
            <a:ln w="9525" cap="flat">
              <a:noFill/>
              <a:prstDash val="solid"/>
              <a:miter/>
            </a:ln>
          </p:spPr>
          <p:txBody>
            <a:bodyPr rtlCol="0" anchor="ctr"/>
            <a:lstStyle/>
            <a:p>
              <a:endParaRPr lang="en-US"/>
            </a:p>
          </p:txBody>
        </p:sp>
        <p:sp>
          <p:nvSpPr>
            <p:cNvPr id="649" name="Graphic 2"/>
            <p:cNvSpPr/>
            <p:nvPr/>
          </p:nvSpPr>
          <p:spPr>
            <a:xfrm>
              <a:off x="7404130" y="906816"/>
              <a:ext cx="265387" cy="19805"/>
            </a:xfrm>
            <a:custGeom>
              <a:avLst/>
              <a:gdLst>
                <a:gd name="connsiteX0" fmla="*/ 0 w 127634"/>
                <a:gd name="connsiteY0" fmla="*/ 0 h 9525"/>
                <a:gd name="connsiteX1" fmla="*/ 127635 w 127634"/>
                <a:gd name="connsiteY1" fmla="*/ 0 h 9525"/>
              </a:gdLst>
              <a:ahLst/>
              <a:cxnLst>
                <a:cxn ang="0">
                  <a:pos x="connsiteX0" y="connsiteY0"/>
                </a:cxn>
                <a:cxn ang="0">
                  <a:pos x="connsiteX1" y="connsiteY1"/>
                </a:cxn>
              </a:cxnLst>
              <a:rect l="l" t="t" r="r" b="b"/>
              <a:pathLst>
                <a:path w="127634" h="9525">
                  <a:moveTo>
                    <a:pt x="0" y="0"/>
                  </a:moveTo>
                  <a:lnTo>
                    <a:pt x="127635" y="0"/>
                  </a:lnTo>
                </a:path>
              </a:pathLst>
            </a:custGeom>
            <a:grpFill/>
            <a:ln w="9525" cap="rnd">
              <a:noFill/>
              <a:prstDash val="solid"/>
              <a:round/>
            </a:ln>
          </p:spPr>
          <p:txBody>
            <a:bodyPr rtlCol="0" anchor="ctr"/>
            <a:lstStyle/>
            <a:p>
              <a:endParaRPr lang="en-US"/>
            </a:p>
          </p:txBody>
        </p:sp>
        <p:sp>
          <p:nvSpPr>
            <p:cNvPr id="650" name="Graphic 2"/>
            <p:cNvSpPr/>
            <p:nvPr/>
          </p:nvSpPr>
          <p:spPr>
            <a:xfrm>
              <a:off x="7404130" y="976135"/>
              <a:ext cx="265387" cy="19805"/>
            </a:xfrm>
            <a:custGeom>
              <a:avLst/>
              <a:gdLst>
                <a:gd name="connsiteX0" fmla="*/ 0 w 127634"/>
                <a:gd name="connsiteY0" fmla="*/ 0 h 9525"/>
                <a:gd name="connsiteX1" fmla="*/ 127635 w 127634"/>
                <a:gd name="connsiteY1" fmla="*/ 0 h 9525"/>
              </a:gdLst>
              <a:ahLst/>
              <a:cxnLst>
                <a:cxn ang="0">
                  <a:pos x="connsiteX0" y="connsiteY0"/>
                </a:cxn>
                <a:cxn ang="0">
                  <a:pos x="connsiteX1" y="connsiteY1"/>
                </a:cxn>
              </a:cxnLst>
              <a:rect l="l" t="t" r="r" b="b"/>
              <a:pathLst>
                <a:path w="127634" h="9525">
                  <a:moveTo>
                    <a:pt x="0" y="0"/>
                  </a:moveTo>
                  <a:lnTo>
                    <a:pt x="127635" y="0"/>
                  </a:lnTo>
                </a:path>
              </a:pathLst>
            </a:custGeom>
            <a:grpFill/>
            <a:ln w="9525" cap="rnd">
              <a:noFill/>
              <a:prstDash val="solid"/>
              <a:round/>
            </a:ln>
          </p:spPr>
          <p:txBody>
            <a:bodyPr rtlCol="0" anchor="ctr"/>
            <a:lstStyle/>
            <a:p>
              <a:endParaRPr lang="en-US"/>
            </a:p>
          </p:txBody>
        </p:sp>
        <p:sp>
          <p:nvSpPr>
            <p:cNvPr id="651" name="Graphic 2"/>
            <p:cNvSpPr/>
            <p:nvPr/>
          </p:nvSpPr>
          <p:spPr>
            <a:xfrm>
              <a:off x="7404130" y="1053373"/>
              <a:ext cx="265387" cy="19805"/>
            </a:xfrm>
            <a:custGeom>
              <a:avLst/>
              <a:gdLst>
                <a:gd name="connsiteX0" fmla="*/ 0 w 127634"/>
                <a:gd name="connsiteY0" fmla="*/ 0 h 9525"/>
                <a:gd name="connsiteX1" fmla="*/ 127635 w 127634"/>
                <a:gd name="connsiteY1" fmla="*/ 0 h 9525"/>
              </a:gdLst>
              <a:ahLst/>
              <a:cxnLst>
                <a:cxn ang="0">
                  <a:pos x="connsiteX0" y="connsiteY0"/>
                </a:cxn>
                <a:cxn ang="0">
                  <a:pos x="connsiteX1" y="connsiteY1"/>
                </a:cxn>
              </a:cxnLst>
              <a:rect l="l" t="t" r="r" b="b"/>
              <a:pathLst>
                <a:path w="127634" h="9525">
                  <a:moveTo>
                    <a:pt x="0" y="0"/>
                  </a:moveTo>
                  <a:lnTo>
                    <a:pt x="127635" y="0"/>
                  </a:lnTo>
                </a:path>
              </a:pathLst>
            </a:custGeom>
            <a:grpFill/>
            <a:ln w="9525" cap="rnd">
              <a:noFill/>
              <a:prstDash val="solid"/>
              <a:round/>
            </a:ln>
          </p:spPr>
          <p:txBody>
            <a:bodyPr rtlCol="0" anchor="ctr"/>
            <a:lstStyle/>
            <a:p>
              <a:endParaRPr lang="en-US"/>
            </a:p>
          </p:txBody>
        </p:sp>
        <p:sp>
          <p:nvSpPr>
            <p:cNvPr id="652" name="Graphic 2"/>
            <p:cNvSpPr/>
            <p:nvPr/>
          </p:nvSpPr>
          <p:spPr>
            <a:xfrm>
              <a:off x="7404130" y="1122692"/>
              <a:ext cx="265387" cy="19805"/>
            </a:xfrm>
            <a:custGeom>
              <a:avLst/>
              <a:gdLst>
                <a:gd name="connsiteX0" fmla="*/ 0 w 127634"/>
                <a:gd name="connsiteY0" fmla="*/ 0 h 9525"/>
                <a:gd name="connsiteX1" fmla="*/ 127635 w 127634"/>
                <a:gd name="connsiteY1" fmla="*/ 0 h 9525"/>
              </a:gdLst>
              <a:ahLst/>
              <a:cxnLst>
                <a:cxn ang="0">
                  <a:pos x="connsiteX0" y="connsiteY0"/>
                </a:cxn>
                <a:cxn ang="0">
                  <a:pos x="connsiteX1" y="connsiteY1"/>
                </a:cxn>
              </a:cxnLst>
              <a:rect l="l" t="t" r="r" b="b"/>
              <a:pathLst>
                <a:path w="127634" h="9525">
                  <a:moveTo>
                    <a:pt x="0" y="0"/>
                  </a:moveTo>
                  <a:lnTo>
                    <a:pt x="127635" y="0"/>
                  </a:lnTo>
                </a:path>
              </a:pathLst>
            </a:custGeom>
            <a:grpFill/>
            <a:ln w="9525" cap="rnd">
              <a:noFill/>
              <a:prstDash val="solid"/>
              <a:round/>
            </a:ln>
          </p:spPr>
          <p:txBody>
            <a:bodyPr rtlCol="0" anchor="ctr"/>
            <a:lstStyle/>
            <a:p>
              <a:endParaRPr lang="en-US"/>
            </a:p>
          </p:txBody>
        </p:sp>
        <p:sp>
          <p:nvSpPr>
            <p:cNvPr id="653" name="Graphic 2"/>
            <p:cNvSpPr/>
            <p:nvPr/>
          </p:nvSpPr>
          <p:spPr>
            <a:xfrm>
              <a:off x="7095170" y="1192009"/>
              <a:ext cx="574349" cy="19805"/>
            </a:xfrm>
            <a:custGeom>
              <a:avLst/>
              <a:gdLst>
                <a:gd name="connsiteX0" fmla="*/ 0 w 276225"/>
                <a:gd name="connsiteY0" fmla="*/ 0 h 9525"/>
                <a:gd name="connsiteX1" fmla="*/ 276225 w 276225"/>
                <a:gd name="connsiteY1" fmla="*/ 0 h 9525"/>
              </a:gdLst>
              <a:ahLst/>
              <a:cxnLst>
                <a:cxn ang="0">
                  <a:pos x="connsiteX0" y="connsiteY0"/>
                </a:cxn>
                <a:cxn ang="0">
                  <a:pos x="connsiteX1" y="connsiteY1"/>
                </a:cxn>
              </a:cxnLst>
              <a:rect l="l" t="t" r="r" b="b"/>
              <a:pathLst>
                <a:path w="276225" h="9525">
                  <a:moveTo>
                    <a:pt x="0" y="0"/>
                  </a:moveTo>
                  <a:lnTo>
                    <a:pt x="276225" y="0"/>
                  </a:lnTo>
                </a:path>
              </a:pathLst>
            </a:custGeom>
            <a:grpFill/>
            <a:ln w="9525" cap="rnd">
              <a:noFill/>
              <a:prstDash val="solid"/>
              <a:round/>
            </a:ln>
          </p:spPr>
          <p:txBody>
            <a:bodyPr rtlCol="0" anchor="ctr"/>
            <a:lstStyle/>
            <a:p>
              <a:endParaRPr lang="en-US"/>
            </a:p>
          </p:txBody>
        </p:sp>
        <p:sp>
          <p:nvSpPr>
            <p:cNvPr id="655" name="Graphic 2"/>
            <p:cNvSpPr/>
            <p:nvPr/>
          </p:nvSpPr>
          <p:spPr>
            <a:xfrm>
              <a:off x="2203300" y="4533137"/>
              <a:ext cx="687237" cy="336687"/>
            </a:xfrm>
            <a:custGeom>
              <a:avLst/>
              <a:gdLst>
                <a:gd name="connsiteX0" fmla="*/ 0 w 330517"/>
                <a:gd name="connsiteY0" fmla="*/ 147638 h 161925"/>
                <a:gd name="connsiteX1" fmla="*/ 0 w 330517"/>
                <a:gd name="connsiteY1" fmla="*/ 14288 h 161925"/>
                <a:gd name="connsiteX2" fmla="*/ 14288 w 330517"/>
                <a:gd name="connsiteY2" fmla="*/ 0 h 161925"/>
                <a:gd name="connsiteX3" fmla="*/ 316230 w 330517"/>
                <a:gd name="connsiteY3" fmla="*/ 0 h 161925"/>
                <a:gd name="connsiteX4" fmla="*/ 330518 w 330517"/>
                <a:gd name="connsiteY4" fmla="*/ 14288 h 161925"/>
                <a:gd name="connsiteX5" fmla="*/ 330518 w 330517"/>
                <a:gd name="connsiteY5" fmla="*/ 147638 h 161925"/>
                <a:gd name="connsiteX6" fmla="*/ 316230 w 330517"/>
                <a:gd name="connsiteY6" fmla="*/ 161925 h 161925"/>
                <a:gd name="connsiteX7" fmla="*/ 14288 w 330517"/>
                <a:gd name="connsiteY7" fmla="*/ 161925 h 161925"/>
                <a:gd name="connsiteX8" fmla="*/ 0 w 330517"/>
                <a:gd name="connsiteY8" fmla="*/ 147638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517" h="161925">
                  <a:moveTo>
                    <a:pt x="0" y="147638"/>
                  </a:moveTo>
                  <a:lnTo>
                    <a:pt x="0" y="14288"/>
                  </a:lnTo>
                  <a:cubicBezTo>
                    <a:pt x="0" y="6667"/>
                    <a:pt x="6668" y="0"/>
                    <a:pt x="14288" y="0"/>
                  </a:cubicBezTo>
                  <a:lnTo>
                    <a:pt x="316230" y="0"/>
                  </a:lnTo>
                  <a:cubicBezTo>
                    <a:pt x="323850" y="0"/>
                    <a:pt x="330518" y="6667"/>
                    <a:pt x="330518" y="14288"/>
                  </a:cubicBezTo>
                  <a:lnTo>
                    <a:pt x="330518" y="147638"/>
                  </a:lnTo>
                  <a:cubicBezTo>
                    <a:pt x="330518" y="155257"/>
                    <a:pt x="323850" y="161925"/>
                    <a:pt x="316230" y="161925"/>
                  </a:cubicBezTo>
                  <a:lnTo>
                    <a:pt x="14288" y="161925"/>
                  </a:lnTo>
                  <a:cubicBezTo>
                    <a:pt x="5715" y="161925"/>
                    <a:pt x="0" y="155257"/>
                    <a:pt x="0" y="147638"/>
                  </a:cubicBezTo>
                  <a:close/>
                </a:path>
              </a:pathLst>
            </a:custGeom>
            <a:grpFill/>
            <a:ln w="9525" cap="flat">
              <a:noFill/>
              <a:prstDash val="solid"/>
              <a:miter/>
            </a:ln>
          </p:spPr>
          <p:txBody>
            <a:bodyPr rtlCol="0" anchor="ctr"/>
            <a:lstStyle/>
            <a:p>
              <a:endParaRPr lang="en-US"/>
            </a:p>
          </p:txBody>
        </p:sp>
        <p:sp>
          <p:nvSpPr>
            <p:cNvPr id="656" name="Graphic 2"/>
            <p:cNvSpPr/>
            <p:nvPr/>
          </p:nvSpPr>
          <p:spPr>
            <a:xfrm>
              <a:off x="2203300" y="4533137"/>
              <a:ext cx="687237" cy="51493"/>
            </a:xfrm>
            <a:custGeom>
              <a:avLst/>
              <a:gdLst>
                <a:gd name="connsiteX0" fmla="*/ 330518 w 330517"/>
                <a:gd name="connsiteY0" fmla="*/ 14288 h 24765"/>
                <a:gd name="connsiteX1" fmla="*/ 316230 w 330517"/>
                <a:gd name="connsiteY1" fmla="*/ 0 h 24765"/>
                <a:gd name="connsiteX2" fmla="*/ 14288 w 330517"/>
                <a:gd name="connsiteY2" fmla="*/ 0 h 24765"/>
                <a:gd name="connsiteX3" fmla="*/ 0 w 330517"/>
                <a:gd name="connsiteY3" fmla="*/ 14288 h 24765"/>
                <a:gd name="connsiteX4" fmla="*/ 0 w 330517"/>
                <a:gd name="connsiteY4" fmla="*/ 24765 h 24765"/>
                <a:gd name="connsiteX5" fmla="*/ 330518 w 330517"/>
                <a:gd name="connsiteY5" fmla="*/ 24765 h 24765"/>
                <a:gd name="connsiteX6" fmla="*/ 330518 w 330517"/>
                <a:gd name="connsiteY6" fmla="*/ 14288 h 24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517" h="24765">
                  <a:moveTo>
                    <a:pt x="330518" y="14288"/>
                  </a:moveTo>
                  <a:cubicBezTo>
                    <a:pt x="330518" y="6667"/>
                    <a:pt x="323850" y="0"/>
                    <a:pt x="316230" y="0"/>
                  </a:cubicBezTo>
                  <a:lnTo>
                    <a:pt x="14288" y="0"/>
                  </a:lnTo>
                  <a:cubicBezTo>
                    <a:pt x="6668" y="0"/>
                    <a:pt x="0" y="6667"/>
                    <a:pt x="0" y="14288"/>
                  </a:cubicBezTo>
                  <a:lnTo>
                    <a:pt x="0" y="24765"/>
                  </a:lnTo>
                  <a:lnTo>
                    <a:pt x="330518" y="24765"/>
                  </a:lnTo>
                  <a:lnTo>
                    <a:pt x="330518" y="14288"/>
                  </a:lnTo>
                  <a:close/>
                </a:path>
              </a:pathLst>
            </a:custGeom>
            <a:grpFill/>
            <a:ln w="9525" cap="flat">
              <a:noFill/>
              <a:prstDash val="solid"/>
              <a:miter/>
            </a:ln>
          </p:spPr>
          <p:txBody>
            <a:bodyPr rtlCol="0" anchor="ctr"/>
            <a:lstStyle/>
            <a:p>
              <a:endParaRPr lang="en-US"/>
            </a:p>
          </p:txBody>
        </p:sp>
        <p:sp>
          <p:nvSpPr>
            <p:cNvPr id="657" name="Graphic 2"/>
            <p:cNvSpPr/>
            <p:nvPr/>
          </p:nvSpPr>
          <p:spPr>
            <a:xfrm>
              <a:off x="2254793" y="4622259"/>
              <a:ext cx="172304" cy="150519"/>
            </a:xfrm>
            <a:custGeom>
              <a:avLst/>
              <a:gdLst>
                <a:gd name="connsiteX0" fmla="*/ 74295 w 82867"/>
                <a:gd name="connsiteY0" fmla="*/ 72390 h 72390"/>
                <a:gd name="connsiteX1" fmla="*/ 8572 w 82867"/>
                <a:gd name="connsiteY1" fmla="*/ 72390 h 72390"/>
                <a:gd name="connsiteX2" fmla="*/ 0 w 82867"/>
                <a:gd name="connsiteY2" fmla="*/ 63817 h 72390"/>
                <a:gd name="connsiteX3" fmla="*/ 0 w 82867"/>
                <a:gd name="connsiteY3" fmla="*/ 8572 h 72390"/>
                <a:gd name="connsiteX4" fmla="*/ 8572 w 82867"/>
                <a:gd name="connsiteY4" fmla="*/ 0 h 72390"/>
                <a:gd name="connsiteX5" fmla="*/ 74295 w 82867"/>
                <a:gd name="connsiteY5" fmla="*/ 0 h 72390"/>
                <a:gd name="connsiteX6" fmla="*/ 82867 w 82867"/>
                <a:gd name="connsiteY6" fmla="*/ 8572 h 72390"/>
                <a:gd name="connsiteX7" fmla="*/ 82867 w 82867"/>
                <a:gd name="connsiteY7" fmla="*/ 63817 h 72390"/>
                <a:gd name="connsiteX8" fmla="*/ 74295 w 82867"/>
                <a:gd name="connsiteY8" fmla="*/ 72390 h 7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7" h="72390">
                  <a:moveTo>
                    <a:pt x="74295" y="72390"/>
                  </a:moveTo>
                  <a:lnTo>
                    <a:pt x="8572" y="72390"/>
                  </a:lnTo>
                  <a:cubicBezTo>
                    <a:pt x="3810" y="72390"/>
                    <a:pt x="0" y="68580"/>
                    <a:pt x="0" y="63817"/>
                  </a:cubicBezTo>
                  <a:lnTo>
                    <a:pt x="0" y="8572"/>
                  </a:lnTo>
                  <a:cubicBezTo>
                    <a:pt x="0" y="3810"/>
                    <a:pt x="3810" y="0"/>
                    <a:pt x="8572" y="0"/>
                  </a:cubicBezTo>
                  <a:lnTo>
                    <a:pt x="74295" y="0"/>
                  </a:lnTo>
                  <a:cubicBezTo>
                    <a:pt x="79057" y="0"/>
                    <a:pt x="82867" y="3810"/>
                    <a:pt x="82867" y="8572"/>
                  </a:cubicBezTo>
                  <a:lnTo>
                    <a:pt x="82867" y="63817"/>
                  </a:lnTo>
                  <a:cubicBezTo>
                    <a:pt x="82867" y="68580"/>
                    <a:pt x="79057" y="72390"/>
                    <a:pt x="74295" y="72390"/>
                  </a:cubicBezTo>
                  <a:close/>
                </a:path>
              </a:pathLst>
            </a:custGeom>
            <a:grpFill/>
            <a:ln w="9525" cap="flat">
              <a:noFill/>
              <a:prstDash val="solid"/>
              <a:miter/>
            </a:ln>
          </p:spPr>
          <p:txBody>
            <a:bodyPr rtlCol="0" anchor="ctr"/>
            <a:lstStyle/>
            <a:p>
              <a:endParaRPr lang="en-US"/>
            </a:p>
          </p:txBody>
        </p:sp>
        <p:sp>
          <p:nvSpPr>
            <p:cNvPr id="658" name="Graphic 2"/>
            <p:cNvSpPr/>
            <p:nvPr/>
          </p:nvSpPr>
          <p:spPr>
            <a:xfrm>
              <a:off x="2460767" y="4632163"/>
              <a:ext cx="384217" cy="19805"/>
            </a:xfrm>
            <a:custGeom>
              <a:avLst/>
              <a:gdLst>
                <a:gd name="connsiteX0" fmla="*/ 0 w 184784"/>
                <a:gd name="connsiteY0" fmla="*/ 0 h 9525"/>
                <a:gd name="connsiteX1" fmla="*/ 184785 w 184784"/>
                <a:gd name="connsiteY1" fmla="*/ 0 h 9525"/>
              </a:gdLst>
              <a:ahLst/>
              <a:cxnLst>
                <a:cxn ang="0">
                  <a:pos x="connsiteX0" y="connsiteY0"/>
                </a:cxn>
                <a:cxn ang="0">
                  <a:pos x="connsiteX1" y="connsiteY1"/>
                </a:cxn>
              </a:cxnLst>
              <a:rect l="l" t="t" r="r" b="b"/>
              <a:pathLst>
                <a:path w="184784" h="9525">
                  <a:moveTo>
                    <a:pt x="0" y="0"/>
                  </a:moveTo>
                  <a:lnTo>
                    <a:pt x="184785" y="0"/>
                  </a:lnTo>
                </a:path>
              </a:pathLst>
            </a:custGeom>
            <a:grpFill/>
            <a:ln w="9525" cap="rnd">
              <a:noFill/>
              <a:prstDash val="solid"/>
              <a:round/>
            </a:ln>
          </p:spPr>
          <p:txBody>
            <a:bodyPr rtlCol="0" anchor="ctr"/>
            <a:lstStyle/>
            <a:p>
              <a:endParaRPr lang="en-US"/>
            </a:p>
          </p:txBody>
        </p:sp>
        <p:sp>
          <p:nvSpPr>
            <p:cNvPr id="659" name="Graphic 2"/>
            <p:cNvSpPr/>
            <p:nvPr/>
          </p:nvSpPr>
          <p:spPr>
            <a:xfrm>
              <a:off x="2460767" y="4677713"/>
              <a:ext cx="384217" cy="19805"/>
            </a:xfrm>
            <a:custGeom>
              <a:avLst/>
              <a:gdLst>
                <a:gd name="connsiteX0" fmla="*/ 0 w 184784"/>
                <a:gd name="connsiteY0" fmla="*/ 0 h 9525"/>
                <a:gd name="connsiteX1" fmla="*/ 184785 w 184784"/>
                <a:gd name="connsiteY1" fmla="*/ 0 h 9525"/>
              </a:gdLst>
              <a:ahLst/>
              <a:cxnLst>
                <a:cxn ang="0">
                  <a:pos x="connsiteX0" y="connsiteY0"/>
                </a:cxn>
                <a:cxn ang="0">
                  <a:pos x="connsiteX1" y="connsiteY1"/>
                </a:cxn>
              </a:cxnLst>
              <a:rect l="l" t="t" r="r" b="b"/>
              <a:pathLst>
                <a:path w="184784" h="9525">
                  <a:moveTo>
                    <a:pt x="0" y="0"/>
                  </a:moveTo>
                  <a:lnTo>
                    <a:pt x="184785" y="0"/>
                  </a:lnTo>
                </a:path>
              </a:pathLst>
            </a:custGeom>
            <a:grpFill/>
            <a:ln w="9525" cap="rnd">
              <a:noFill/>
              <a:prstDash val="solid"/>
              <a:round/>
            </a:ln>
          </p:spPr>
          <p:txBody>
            <a:bodyPr rtlCol="0" anchor="ctr"/>
            <a:lstStyle/>
            <a:p>
              <a:endParaRPr lang="en-US"/>
            </a:p>
          </p:txBody>
        </p:sp>
        <p:sp>
          <p:nvSpPr>
            <p:cNvPr id="660" name="Graphic 2"/>
            <p:cNvSpPr/>
            <p:nvPr/>
          </p:nvSpPr>
          <p:spPr>
            <a:xfrm>
              <a:off x="2460767" y="4725246"/>
              <a:ext cx="384217" cy="19805"/>
            </a:xfrm>
            <a:custGeom>
              <a:avLst/>
              <a:gdLst>
                <a:gd name="connsiteX0" fmla="*/ 0 w 184784"/>
                <a:gd name="connsiteY0" fmla="*/ 0 h 9525"/>
                <a:gd name="connsiteX1" fmla="*/ 184785 w 184784"/>
                <a:gd name="connsiteY1" fmla="*/ 0 h 9525"/>
              </a:gdLst>
              <a:ahLst/>
              <a:cxnLst>
                <a:cxn ang="0">
                  <a:pos x="connsiteX0" y="connsiteY0"/>
                </a:cxn>
                <a:cxn ang="0">
                  <a:pos x="connsiteX1" y="connsiteY1"/>
                </a:cxn>
              </a:cxnLst>
              <a:rect l="l" t="t" r="r" b="b"/>
              <a:pathLst>
                <a:path w="184784" h="9525">
                  <a:moveTo>
                    <a:pt x="0" y="0"/>
                  </a:moveTo>
                  <a:lnTo>
                    <a:pt x="184785" y="0"/>
                  </a:lnTo>
                </a:path>
              </a:pathLst>
            </a:custGeom>
            <a:grpFill/>
            <a:ln w="9525" cap="rnd">
              <a:noFill/>
              <a:prstDash val="solid"/>
              <a:round/>
            </a:ln>
          </p:spPr>
          <p:txBody>
            <a:bodyPr rtlCol="0" anchor="ctr"/>
            <a:lstStyle/>
            <a:p>
              <a:endParaRPr lang="en-US"/>
            </a:p>
          </p:txBody>
        </p:sp>
        <p:sp>
          <p:nvSpPr>
            <p:cNvPr id="661" name="Graphic 2"/>
            <p:cNvSpPr/>
            <p:nvPr/>
          </p:nvSpPr>
          <p:spPr>
            <a:xfrm>
              <a:off x="2460767" y="4770798"/>
              <a:ext cx="384217" cy="19805"/>
            </a:xfrm>
            <a:custGeom>
              <a:avLst/>
              <a:gdLst>
                <a:gd name="connsiteX0" fmla="*/ 0 w 184784"/>
                <a:gd name="connsiteY0" fmla="*/ 0 h 9525"/>
                <a:gd name="connsiteX1" fmla="*/ 184785 w 184784"/>
                <a:gd name="connsiteY1" fmla="*/ 0 h 9525"/>
              </a:gdLst>
              <a:ahLst/>
              <a:cxnLst>
                <a:cxn ang="0">
                  <a:pos x="connsiteX0" y="connsiteY0"/>
                </a:cxn>
                <a:cxn ang="0">
                  <a:pos x="connsiteX1" y="connsiteY1"/>
                </a:cxn>
              </a:cxnLst>
              <a:rect l="l" t="t" r="r" b="b"/>
              <a:pathLst>
                <a:path w="184784" h="9525">
                  <a:moveTo>
                    <a:pt x="0" y="0"/>
                  </a:moveTo>
                  <a:lnTo>
                    <a:pt x="184785" y="0"/>
                  </a:lnTo>
                </a:path>
              </a:pathLst>
            </a:custGeom>
            <a:grpFill/>
            <a:ln w="9525" cap="rnd">
              <a:noFill/>
              <a:prstDash val="solid"/>
              <a:round/>
            </a:ln>
          </p:spPr>
          <p:txBody>
            <a:bodyPr rtlCol="0" anchor="ctr"/>
            <a:lstStyle/>
            <a:p>
              <a:endParaRPr lang="en-US"/>
            </a:p>
          </p:txBody>
        </p:sp>
        <p:sp>
          <p:nvSpPr>
            <p:cNvPr id="662" name="Graphic 2"/>
            <p:cNvSpPr/>
            <p:nvPr/>
          </p:nvSpPr>
          <p:spPr>
            <a:xfrm>
              <a:off x="2262715" y="4814370"/>
              <a:ext cx="582269" cy="19805"/>
            </a:xfrm>
            <a:custGeom>
              <a:avLst/>
              <a:gdLst>
                <a:gd name="connsiteX0" fmla="*/ 0 w 280034"/>
                <a:gd name="connsiteY0" fmla="*/ 0 h 9525"/>
                <a:gd name="connsiteX1" fmla="*/ 280035 w 280034"/>
                <a:gd name="connsiteY1" fmla="*/ 0 h 9525"/>
              </a:gdLst>
              <a:ahLst/>
              <a:cxnLst>
                <a:cxn ang="0">
                  <a:pos x="connsiteX0" y="connsiteY0"/>
                </a:cxn>
                <a:cxn ang="0">
                  <a:pos x="connsiteX1" y="connsiteY1"/>
                </a:cxn>
              </a:cxnLst>
              <a:rect l="l" t="t" r="r" b="b"/>
              <a:pathLst>
                <a:path w="280034" h="9525">
                  <a:moveTo>
                    <a:pt x="0" y="0"/>
                  </a:moveTo>
                  <a:lnTo>
                    <a:pt x="280035" y="0"/>
                  </a:lnTo>
                </a:path>
              </a:pathLst>
            </a:custGeom>
            <a:grpFill/>
            <a:ln w="9525" cap="rnd">
              <a:noFill/>
              <a:prstDash val="solid"/>
              <a:round/>
            </a:ln>
          </p:spPr>
          <p:txBody>
            <a:bodyPr rtlCol="0" anchor="ctr"/>
            <a:lstStyle/>
            <a:p>
              <a:endParaRPr lang="en-US"/>
            </a:p>
          </p:txBody>
        </p:sp>
        <p:sp>
          <p:nvSpPr>
            <p:cNvPr id="664" name="Graphic 2"/>
            <p:cNvSpPr/>
            <p:nvPr/>
          </p:nvSpPr>
          <p:spPr>
            <a:xfrm>
              <a:off x="2092391" y="502791"/>
              <a:ext cx="495129" cy="354511"/>
            </a:xfrm>
            <a:custGeom>
              <a:avLst/>
              <a:gdLst>
                <a:gd name="connsiteX0" fmla="*/ 0 w 238125"/>
                <a:gd name="connsiteY0" fmla="*/ 155258 h 170497"/>
                <a:gd name="connsiteX1" fmla="*/ 0 w 238125"/>
                <a:gd name="connsiteY1" fmla="*/ 15240 h 170497"/>
                <a:gd name="connsiteX2" fmla="*/ 15240 w 238125"/>
                <a:gd name="connsiteY2" fmla="*/ 0 h 170497"/>
                <a:gd name="connsiteX3" fmla="*/ 222885 w 238125"/>
                <a:gd name="connsiteY3" fmla="*/ 0 h 170497"/>
                <a:gd name="connsiteX4" fmla="*/ 238125 w 238125"/>
                <a:gd name="connsiteY4" fmla="*/ 15240 h 170497"/>
                <a:gd name="connsiteX5" fmla="*/ 238125 w 238125"/>
                <a:gd name="connsiteY5" fmla="*/ 155258 h 170497"/>
                <a:gd name="connsiteX6" fmla="*/ 222885 w 238125"/>
                <a:gd name="connsiteY6" fmla="*/ 170498 h 170497"/>
                <a:gd name="connsiteX7" fmla="*/ 15240 w 238125"/>
                <a:gd name="connsiteY7" fmla="*/ 170498 h 170497"/>
                <a:gd name="connsiteX8" fmla="*/ 0 w 238125"/>
                <a:gd name="connsiteY8" fmla="*/ 155258 h 17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125" h="170497">
                  <a:moveTo>
                    <a:pt x="0" y="155258"/>
                  </a:moveTo>
                  <a:lnTo>
                    <a:pt x="0" y="15240"/>
                  </a:lnTo>
                  <a:cubicBezTo>
                    <a:pt x="0" y="6668"/>
                    <a:pt x="6668" y="0"/>
                    <a:pt x="15240" y="0"/>
                  </a:cubicBezTo>
                  <a:lnTo>
                    <a:pt x="222885" y="0"/>
                  </a:lnTo>
                  <a:cubicBezTo>
                    <a:pt x="231458" y="0"/>
                    <a:pt x="238125" y="6668"/>
                    <a:pt x="238125" y="15240"/>
                  </a:cubicBezTo>
                  <a:lnTo>
                    <a:pt x="238125" y="155258"/>
                  </a:lnTo>
                  <a:cubicBezTo>
                    <a:pt x="238125" y="163830"/>
                    <a:pt x="231458" y="170498"/>
                    <a:pt x="222885" y="170498"/>
                  </a:cubicBezTo>
                  <a:lnTo>
                    <a:pt x="15240" y="170498"/>
                  </a:lnTo>
                  <a:cubicBezTo>
                    <a:pt x="6668" y="169545"/>
                    <a:pt x="0" y="162877"/>
                    <a:pt x="0" y="155258"/>
                  </a:cubicBezTo>
                  <a:close/>
                </a:path>
              </a:pathLst>
            </a:custGeom>
            <a:grpFill/>
            <a:ln w="9525" cap="flat">
              <a:noFill/>
              <a:prstDash val="solid"/>
              <a:miter/>
            </a:ln>
          </p:spPr>
          <p:txBody>
            <a:bodyPr rtlCol="0" anchor="ctr"/>
            <a:lstStyle/>
            <a:p>
              <a:endParaRPr lang="en-US"/>
            </a:p>
          </p:txBody>
        </p:sp>
        <p:sp>
          <p:nvSpPr>
            <p:cNvPr id="665" name="Graphic 2"/>
            <p:cNvSpPr/>
            <p:nvPr/>
          </p:nvSpPr>
          <p:spPr>
            <a:xfrm>
              <a:off x="2092391" y="502791"/>
              <a:ext cx="495129" cy="55452"/>
            </a:xfrm>
            <a:custGeom>
              <a:avLst/>
              <a:gdLst>
                <a:gd name="connsiteX0" fmla="*/ 238125 w 238125"/>
                <a:gd name="connsiteY0" fmla="*/ 15240 h 26669"/>
                <a:gd name="connsiteX1" fmla="*/ 222885 w 238125"/>
                <a:gd name="connsiteY1" fmla="*/ 0 h 26669"/>
                <a:gd name="connsiteX2" fmla="*/ 15240 w 238125"/>
                <a:gd name="connsiteY2" fmla="*/ 0 h 26669"/>
                <a:gd name="connsiteX3" fmla="*/ 0 w 238125"/>
                <a:gd name="connsiteY3" fmla="*/ 15240 h 26669"/>
                <a:gd name="connsiteX4" fmla="*/ 0 w 238125"/>
                <a:gd name="connsiteY4" fmla="*/ 26670 h 26669"/>
                <a:gd name="connsiteX5" fmla="*/ 238125 w 238125"/>
                <a:gd name="connsiteY5" fmla="*/ 26670 h 26669"/>
                <a:gd name="connsiteX6" fmla="*/ 238125 w 238125"/>
                <a:gd name="connsiteY6" fmla="*/ 15240 h 26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26669">
                  <a:moveTo>
                    <a:pt x="238125" y="15240"/>
                  </a:moveTo>
                  <a:cubicBezTo>
                    <a:pt x="238125" y="6668"/>
                    <a:pt x="231458" y="0"/>
                    <a:pt x="222885" y="0"/>
                  </a:cubicBezTo>
                  <a:lnTo>
                    <a:pt x="15240" y="0"/>
                  </a:lnTo>
                  <a:cubicBezTo>
                    <a:pt x="6668" y="0"/>
                    <a:pt x="0" y="6668"/>
                    <a:pt x="0" y="15240"/>
                  </a:cubicBezTo>
                  <a:lnTo>
                    <a:pt x="0" y="26670"/>
                  </a:lnTo>
                  <a:lnTo>
                    <a:pt x="238125" y="26670"/>
                  </a:lnTo>
                  <a:lnTo>
                    <a:pt x="238125" y="15240"/>
                  </a:lnTo>
                  <a:close/>
                </a:path>
              </a:pathLst>
            </a:custGeom>
            <a:grpFill/>
            <a:ln w="9525" cap="flat">
              <a:noFill/>
              <a:prstDash val="solid"/>
              <a:miter/>
            </a:ln>
          </p:spPr>
          <p:txBody>
            <a:bodyPr rtlCol="0" anchor="ctr"/>
            <a:lstStyle/>
            <a:p>
              <a:endParaRPr lang="en-US"/>
            </a:p>
          </p:txBody>
        </p:sp>
        <p:sp>
          <p:nvSpPr>
            <p:cNvPr id="666" name="Graphic 2"/>
            <p:cNvSpPr/>
            <p:nvPr/>
          </p:nvSpPr>
          <p:spPr>
            <a:xfrm>
              <a:off x="2145866" y="593895"/>
              <a:ext cx="182205" cy="160421"/>
            </a:xfrm>
            <a:custGeom>
              <a:avLst/>
              <a:gdLst>
                <a:gd name="connsiteX0" fmla="*/ 78105 w 87629"/>
                <a:gd name="connsiteY0" fmla="*/ 77153 h 77152"/>
                <a:gd name="connsiteX1" fmla="*/ 9525 w 87629"/>
                <a:gd name="connsiteY1" fmla="*/ 77153 h 77152"/>
                <a:gd name="connsiteX2" fmla="*/ 0 w 87629"/>
                <a:gd name="connsiteY2" fmla="*/ 67628 h 77152"/>
                <a:gd name="connsiteX3" fmla="*/ 0 w 87629"/>
                <a:gd name="connsiteY3" fmla="*/ 9525 h 77152"/>
                <a:gd name="connsiteX4" fmla="*/ 9525 w 87629"/>
                <a:gd name="connsiteY4" fmla="*/ 0 h 77152"/>
                <a:gd name="connsiteX5" fmla="*/ 78105 w 87629"/>
                <a:gd name="connsiteY5" fmla="*/ 0 h 77152"/>
                <a:gd name="connsiteX6" fmla="*/ 87630 w 87629"/>
                <a:gd name="connsiteY6" fmla="*/ 9525 h 77152"/>
                <a:gd name="connsiteX7" fmla="*/ 87630 w 87629"/>
                <a:gd name="connsiteY7" fmla="*/ 67628 h 77152"/>
                <a:gd name="connsiteX8" fmla="*/ 78105 w 87629"/>
                <a:gd name="connsiteY8" fmla="*/ 77153 h 7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629" h="77152">
                  <a:moveTo>
                    <a:pt x="78105" y="77153"/>
                  </a:moveTo>
                  <a:lnTo>
                    <a:pt x="9525" y="77153"/>
                  </a:lnTo>
                  <a:cubicBezTo>
                    <a:pt x="4763" y="77153"/>
                    <a:pt x="0" y="73343"/>
                    <a:pt x="0" y="67628"/>
                  </a:cubicBezTo>
                  <a:lnTo>
                    <a:pt x="0" y="9525"/>
                  </a:lnTo>
                  <a:cubicBezTo>
                    <a:pt x="0" y="4763"/>
                    <a:pt x="3810" y="0"/>
                    <a:pt x="9525" y="0"/>
                  </a:cubicBezTo>
                  <a:lnTo>
                    <a:pt x="78105" y="0"/>
                  </a:lnTo>
                  <a:cubicBezTo>
                    <a:pt x="82867" y="0"/>
                    <a:pt x="87630" y="3810"/>
                    <a:pt x="87630" y="9525"/>
                  </a:cubicBezTo>
                  <a:lnTo>
                    <a:pt x="87630" y="67628"/>
                  </a:lnTo>
                  <a:cubicBezTo>
                    <a:pt x="87630" y="73343"/>
                    <a:pt x="83820" y="77153"/>
                    <a:pt x="78105" y="77153"/>
                  </a:cubicBezTo>
                  <a:close/>
                </a:path>
              </a:pathLst>
            </a:custGeom>
            <a:grpFill/>
            <a:ln w="9525" cap="flat">
              <a:noFill/>
              <a:prstDash val="solid"/>
              <a:miter/>
            </a:ln>
          </p:spPr>
          <p:txBody>
            <a:bodyPr rtlCol="0" anchor="ctr"/>
            <a:lstStyle/>
            <a:p>
              <a:endParaRPr lang="en-US"/>
            </a:p>
          </p:txBody>
        </p:sp>
        <p:sp>
          <p:nvSpPr>
            <p:cNvPr id="667" name="Graphic 2"/>
            <p:cNvSpPr/>
            <p:nvPr/>
          </p:nvSpPr>
          <p:spPr>
            <a:xfrm>
              <a:off x="2361741" y="607759"/>
              <a:ext cx="178246" cy="19805"/>
            </a:xfrm>
            <a:custGeom>
              <a:avLst/>
              <a:gdLst>
                <a:gd name="connsiteX0" fmla="*/ 0 w 85725"/>
                <a:gd name="connsiteY0" fmla="*/ 0 h 9525"/>
                <a:gd name="connsiteX1" fmla="*/ 85725 w 85725"/>
                <a:gd name="connsiteY1" fmla="*/ 0 h 9525"/>
              </a:gdLst>
              <a:ahLst/>
              <a:cxnLst>
                <a:cxn ang="0">
                  <a:pos x="connsiteX0" y="connsiteY0"/>
                </a:cxn>
                <a:cxn ang="0">
                  <a:pos x="connsiteX1" y="connsiteY1"/>
                </a:cxn>
              </a:cxnLst>
              <a:rect l="l" t="t" r="r" b="b"/>
              <a:pathLst>
                <a:path w="85725" h="9525">
                  <a:moveTo>
                    <a:pt x="0" y="0"/>
                  </a:moveTo>
                  <a:lnTo>
                    <a:pt x="85725" y="0"/>
                  </a:lnTo>
                </a:path>
              </a:pathLst>
            </a:custGeom>
            <a:grpFill/>
            <a:ln w="9525" cap="rnd">
              <a:noFill/>
              <a:prstDash val="solid"/>
              <a:round/>
            </a:ln>
          </p:spPr>
          <p:txBody>
            <a:bodyPr rtlCol="0" anchor="ctr"/>
            <a:lstStyle/>
            <a:p>
              <a:endParaRPr lang="en-US"/>
            </a:p>
          </p:txBody>
        </p:sp>
        <p:sp>
          <p:nvSpPr>
            <p:cNvPr id="668" name="Graphic 2"/>
            <p:cNvSpPr/>
            <p:nvPr/>
          </p:nvSpPr>
          <p:spPr>
            <a:xfrm>
              <a:off x="2361741" y="653310"/>
              <a:ext cx="178246" cy="19805"/>
            </a:xfrm>
            <a:custGeom>
              <a:avLst/>
              <a:gdLst>
                <a:gd name="connsiteX0" fmla="*/ 0 w 85725"/>
                <a:gd name="connsiteY0" fmla="*/ 0 h 9525"/>
                <a:gd name="connsiteX1" fmla="*/ 85725 w 85725"/>
                <a:gd name="connsiteY1" fmla="*/ 0 h 9525"/>
              </a:gdLst>
              <a:ahLst/>
              <a:cxnLst>
                <a:cxn ang="0">
                  <a:pos x="connsiteX0" y="connsiteY0"/>
                </a:cxn>
                <a:cxn ang="0">
                  <a:pos x="connsiteX1" y="connsiteY1"/>
                </a:cxn>
              </a:cxnLst>
              <a:rect l="l" t="t" r="r" b="b"/>
              <a:pathLst>
                <a:path w="85725" h="9525">
                  <a:moveTo>
                    <a:pt x="0" y="0"/>
                  </a:moveTo>
                  <a:lnTo>
                    <a:pt x="85725" y="0"/>
                  </a:lnTo>
                </a:path>
              </a:pathLst>
            </a:custGeom>
            <a:grpFill/>
            <a:ln w="9525" cap="rnd">
              <a:noFill/>
              <a:prstDash val="solid"/>
              <a:round/>
            </a:ln>
          </p:spPr>
          <p:txBody>
            <a:bodyPr rtlCol="0" anchor="ctr"/>
            <a:lstStyle/>
            <a:p>
              <a:endParaRPr lang="en-US"/>
            </a:p>
          </p:txBody>
        </p:sp>
        <p:sp>
          <p:nvSpPr>
            <p:cNvPr id="669" name="Graphic 2"/>
            <p:cNvSpPr/>
            <p:nvPr/>
          </p:nvSpPr>
          <p:spPr>
            <a:xfrm>
              <a:off x="2361741" y="704803"/>
              <a:ext cx="178246" cy="19805"/>
            </a:xfrm>
            <a:custGeom>
              <a:avLst/>
              <a:gdLst>
                <a:gd name="connsiteX0" fmla="*/ 0 w 85725"/>
                <a:gd name="connsiteY0" fmla="*/ 0 h 9525"/>
                <a:gd name="connsiteX1" fmla="*/ 85725 w 85725"/>
                <a:gd name="connsiteY1" fmla="*/ 0 h 9525"/>
              </a:gdLst>
              <a:ahLst/>
              <a:cxnLst>
                <a:cxn ang="0">
                  <a:pos x="connsiteX0" y="connsiteY0"/>
                </a:cxn>
                <a:cxn ang="0">
                  <a:pos x="connsiteX1" y="connsiteY1"/>
                </a:cxn>
              </a:cxnLst>
              <a:rect l="l" t="t" r="r" b="b"/>
              <a:pathLst>
                <a:path w="85725" h="9525">
                  <a:moveTo>
                    <a:pt x="0" y="0"/>
                  </a:moveTo>
                  <a:lnTo>
                    <a:pt x="85725" y="0"/>
                  </a:lnTo>
                </a:path>
              </a:pathLst>
            </a:custGeom>
            <a:grpFill/>
            <a:ln w="9525" cap="rnd">
              <a:noFill/>
              <a:prstDash val="solid"/>
              <a:round/>
            </a:ln>
          </p:spPr>
          <p:txBody>
            <a:bodyPr rtlCol="0" anchor="ctr"/>
            <a:lstStyle/>
            <a:p>
              <a:endParaRPr lang="en-US"/>
            </a:p>
          </p:txBody>
        </p:sp>
        <p:sp>
          <p:nvSpPr>
            <p:cNvPr id="670" name="Graphic 2"/>
            <p:cNvSpPr/>
            <p:nvPr/>
          </p:nvSpPr>
          <p:spPr>
            <a:xfrm>
              <a:off x="2361741" y="750356"/>
              <a:ext cx="178246" cy="19805"/>
            </a:xfrm>
            <a:custGeom>
              <a:avLst/>
              <a:gdLst>
                <a:gd name="connsiteX0" fmla="*/ 0 w 85725"/>
                <a:gd name="connsiteY0" fmla="*/ 0 h 9525"/>
                <a:gd name="connsiteX1" fmla="*/ 85725 w 85725"/>
                <a:gd name="connsiteY1" fmla="*/ 0 h 9525"/>
              </a:gdLst>
              <a:ahLst/>
              <a:cxnLst>
                <a:cxn ang="0">
                  <a:pos x="connsiteX0" y="connsiteY0"/>
                </a:cxn>
                <a:cxn ang="0">
                  <a:pos x="connsiteX1" y="connsiteY1"/>
                </a:cxn>
              </a:cxnLst>
              <a:rect l="l" t="t" r="r" b="b"/>
              <a:pathLst>
                <a:path w="85725" h="9525">
                  <a:moveTo>
                    <a:pt x="0" y="0"/>
                  </a:moveTo>
                  <a:lnTo>
                    <a:pt x="85725" y="0"/>
                  </a:lnTo>
                </a:path>
              </a:pathLst>
            </a:custGeom>
            <a:grpFill/>
            <a:ln w="9525" cap="rnd">
              <a:noFill/>
              <a:prstDash val="solid"/>
              <a:round/>
            </a:ln>
          </p:spPr>
          <p:txBody>
            <a:bodyPr rtlCol="0" anchor="ctr"/>
            <a:lstStyle/>
            <a:p>
              <a:endParaRPr lang="en-US"/>
            </a:p>
          </p:txBody>
        </p:sp>
        <p:sp>
          <p:nvSpPr>
            <p:cNvPr id="671" name="Graphic 2"/>
            <p:cNvSpPr/>
            <p:nvPr/>
          </p:nvSpPr>
          <p:spPr>
            <a:xfrm>
              <a:off x="2155768" y="797889"/>
              <a:ext cx="384220" cy="19805"/>
            </a:xfrm>
            <a:custGeom>
              <a:avLst/>
              <a:gdLst>
                <a:gd name="connsiteX0" fmla="*/ 0 w 184785"/>
                <a:gd name="connsiteY0" fmla="*/ 0 h 9525"/>
                <a:gd name="connsiteX1" fmla="*/ 184785 w 184785"/>
                <a:gd name="connsiteY1" fmla="*/ 0 h 9525"/>
              </a:gdLst>
              <a:ahLst/>
              <a:cxnLst>
                <a:cxn ang="0">
                  <a:pos x="connsiteX0" y="connsiteY0"/>
                </a:cxn>
                <a:cxn ang="0">
                  <a:pos x="connsiteX1" y="connsiteY1"/>
                </a:cxn>
              </a:cxnLst>
              <a:rect l="l" t="t" r="r" b="b"/>
              <a:pathLst>
                <a:path w="184785" h="9525">
                  <a:moveTo>
                    <a:pt x="0" y="0"/>
                  </a:moveTo>
                  <a:lnTo>
                    <a:pt x="184785" y="0"/>
                  </a:lnTo>
                </a:path>
              </a:pathLst>
            </a:custGeom>
            <a:grpFill/>
            <a:ln w="9525" cap="rnd">
              <a:noFill/>
              <a:prstDash val="solid"/>
              <a:round/>
            </a:ln>
          </p:spPr>
          <p:txBody>
            <a:bodyPr rtlCol="0" anchor="ctr"/>
            <a:lstStyle/>
            <a:p>
              <a:endParaRPr lang="en-US"/>
            </a:p>
          </p:txBody>
        </p:sp>
        <p:sp>
          <p:nvSpPr>
            <p:cNvPr id="672" name="Graphic 2"/>
            <p:cNvSpPr/>
            <p:nvPr/>
          </p:nvSpPr>
          <p:spPr>
            <a:xfrm>
              <a:off x="6637670" y="447336"/>
              <a:ext cx="51493" cy="51491"/>
            </a:xfrm>
            <a:custGeom>
              <a:avLst/>
              <a:gdLst>
                <a:gd name="connsiteX0" fmla="*/ 24765 w 24765"/>
                <a:gd name="connsiteY0" fmla="*/ 12383 h 24764"/>
                <a:gd name="connsiteX1" fmla="*/ 12383 w 24765"/>
                <a:gd name="connsiteY1" fmla="*/ 24765 h 24764"/>
                <a:gd name="connsiteX2" fmla="*/ 0 w 24765"/>
                <a:gd name="connsiteY2" fmla="*/ 12383 h 24764"/>
                <a:gd name="connsiteX3" fmla="*/ 12383 w 24765"/>
                <a:gd name="connsiteY3" fmla="*/ 0 h 24764"/>
                <a:gd name="connsiteX4" fmla="*/ 24765 w 24765"/>
                <a:gd name="connsiteY4" fmla="*/ 12383 h 2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 h="24764">
                  <a:moveTo>
                    <a:pt x="24765" y="12383"/>
                  </a:moveTo>
                  <a:cubicBezTo>
                    <a:pt x="24765" y="19221"/>
                    <a:pt x="19221" y="24765"/>
                    <a:pt x="12383" y="24765"/>
                  </a:cubicBezTo>
                  <a:cubicBezTo>
                    <a:pt x="5544" y="24765"/>
                    <a:pt x="0" y="19221"/>
                    <a:pt x="0" y="12383"/>
                  </a:cubicBezTo>
                  <a:cubicBezTo>
                    <a:pt x="0" y="5544"/>
                    <a:pt x="5544" y="0"/>
                    <a:pt x="12383" y="0"/>
                  </a:cubicBezTo>
                  <a:cubicBezTo>
                    <a:pt x="19221" y="0"/>
                    <a:pt x="24765" y="5544"/>
                    <a:pt x="24765" y="12383"/>
                  </a:cubicBezTo>
                  <a:close/>
                </a:path>
              </a:pathLst>
            </a:custGeom>
            <a:grpFill/>
            <a:ln w="9525" cap="flat">
              <a:noFill/>
              <a:prstDash val="solid"/>
              <a:miter/>
            </a:ln>
          </p:spPr>
          <p:txBody>
            <a:bodyPr rtlCol="0" anchor="ctr"/>
            <a:lstStyle/>
            <a:p>
              <a:endParaRPr lang="en-US"/>
            </a:p>
          </p:txBody>
        </p:sp>
        <p:sp>
          <p:nvSpPr>
            <p:cNvPr id="673" name="Graphic 2"/>
            <p:cNvSpPr/>
            <p:nvPr/>
          </p:nvSpPr>
          <p:spPr>
            <a:xfrm>
              <a:off x="1571515" y="3639924"/>
              <a:ext cx="51491" cy="51493"/>
            </a:xfrm>
            <a:custGeom>
              <a:avLst/>
              <a:gdLst>
                <a:gd name="connsiteX0" fmla="*/ 24765 w 24764"/>
                <a:gd name="connsiteY0" fmla="*/ 12382 h 24765"/>
                <a:gd name="connsiteX1" fmla="*/ 12383 w 24764"/>
                <a:gd name="connsiteY1" fmla="*/ 24765 h 24765"/>
                <a:gd name="connsiteX2" fmla="*/ 0 w 24764"/>
                <a:gd name="connsiteY2" fmla="*/ 12382 h 24765"/>
                <a:gd name="connsiteX3" fmla="*/ 12383 w 24764"/>
                <a:gd name="connsiteY3" fmla="*/ 0 h 24765"/>
                <a:gd name="connsiteX4" fmla="*/ 24765 w 24764"/>
                <a:gd name="connsiteY4" fmla="*/ 12382 h 24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4" h="24765">
                  <a:moveTo>
                    <a:pt x="24765" y="12382"/>
                  </a:moveTo>
                  <a:cubicBezTo>
                    <a:pt x="24765" y="19221"/>
                    <a:pt x="19221" y="24765"/>
                    <a:pt x="12383" y="24765"/>
                  </a:cubicBezTo>
                  <a:cubicBezTo>
                    <a:pt x="5544" y="24765"/>
                    <a:pt x="0" y="19221"/>
                    <a:pt x="0" y="12382"/>
                  </a:cubicBezTo>
                  <a:cubicBezTo>
                    <a:pt x="0" y="5544"/>
                    <a:pt x="5544" y="0"/>
                    <a:pt x="12383" y="0"/>
                  </a:cubicBezTo>
                  <a:cubicBezTo>
                    <a:pt x="19221" y="0"/>
                    <a:pt x="24765" y="5544"/>
                    <a:pt x="24765" y="12382"/>
                  </a:cubicBezTo>
                  <a:close/>
                </a:path>
              </a:pathLst>
            </a:custGeom>
            <a:grpFill/>
            <a:ln w="9525" cap="flat">
              <a:noFill/>
              <a:prstDash val="solid"/>
              <a:miter/>
            </a:ln>
          </p:spPr>
          <p:txBody>
            <a:bodyPr rtlCol="0" anchor="ctr"/>
            <a:lstStyle/>
            <a:p>
              <a:endParaRPr lang="en-US"/>
            </a:p>
          </p:txBody>
        </p:sp>
        <p:sp>
          <p:nvSpPr>
            <p:cNvPr id="674" name="Graphic 2"/>
            <p:cNvSpPr/>
            <p:nvPr/>
          </p:nvSpPr>
          <p:spPr>
            <a:xfrm>
              <a:off x="9832240" y="6683974"/>
              <a:ext cx="51493" cy="51493"/>
            </a:xfrm>
            <a:custGeom>
              <a:avLst/>
              <a:gdLst>
                <a:gd name="connsiteX0" fmla="*/ 24765 w 24765"/>
                <a:gd name="connsiteY0" fmla="*/ 12382 h 24765"/>
                <a:gd name="connsiteX1" fmla="*/ 12383 w 24765"/>
                <a:gd name="connsiteY1" fmla="*/ 24765 h 24765"/>
                <a:gd name="connsiteX2" fmla="*/ 0 w 24765"/>
                <a:gd name="connsiteY2" fmla="*/ 12382 h 24765"/>
                <a:gd name="connsiteX3" fmla="*/ 12383 w 24765"/>
                <a:gd name="connsiteY3" fmla="*/ 0 h 24765"/>
                <a:gd name="connsiteX4" fmla="*/ 24765 w 24765"/>
                <a:gd name="connsiteY4" fmla="*/ 12382 h 24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 h="24765">
                  <a:moveTo>
                    <a:pt x="24765" y="12382"/>
                  </a:moveTo>
                  <a:cubicBezTo>
                    <a:pt x="24765" y="19221"/>
                    <a:pt x="19221" y="24765"/>
                    <a:pt x="12383" y="24765"/>
                  </a:cubicBezTo>
                  <a:cubicBezTo>
                    <a:pt x="5544" y="24765"/>
                    <a:pt x="0" y="19221"/>
                    <a:pt x="0" y="12382"/>
                  </a:cubicBezTo>
                  <a:cubicBezTo>
                    <a:pt x="0" y="5544"/>
                    <a:pt x="5544" y="0"/>
                    <a:pt x="12383" y="0"/>
                  </a:cubicBezTo>
                  <a:cubicBezTo>
                    <a:pt x="19221" y="0"/>
                    <a:pt x="24765" y="5544"/>
                    <a:pt x="24765" y="12382"/>
                  </a:cubicBezTo>
                  <a:close/>
                </a:path>
              </a:pathLst>
            </a:custGeom>
            <a:grpFill/>
            <a:ln w="9525" cap="flat">
              <a:noFill/>
              <a:prstDash val="solid"/>
              <a:miter/>
            </a:ln>
          </p:spPr>
          <p:txBody>
            <a:bodyPr rtlCol="0" anchor="ctr"/>
            <a:lstStyle/>
            <a:p>
              <a:endParaRPr lang="en-US"/>
            </a:p>
          </p:txBody>
        </p:sp>
        <p:sp>
          <p:nvSpPr>
            <p:cNvPr id="675" name="Graphic 2"/>
            <p:cNvSpPr/>
            <p:nvPr/>
          </p:nvSpPr>
          <p:spPr>
            <a:xfrm>
              <a:off x="6279198" y="5519433"/>
              <a:ext cx="51493" cy="51493"/>
            </a:xfrm>
            <a:custGeom>
              <a:avLst/>
              <a:gdLst>
                <a:gd name="connsiteX0" fmla="*/ 24765 w 24765"/>
                <a:gd name="connsiteY0" fmla="*/ 12383 h 24765"/>
                <a:gd name="connsiteX1" fmla="*/ 12383 w 24765"/>
                <a:gd name="connsiteY1" fmla="*/ 24765 h 24765"/>
                <a:gd name="connsiteX2" fmla="*/ 0 w 24765"/>
                <a:gd name="connsiteY2" fmla="*/ 12383 h 24765"/>
                <a:gd name="connsiteX3" fmla="*/ 12383 w 24765"/>
                <a:gd name="connsiteY3" fmla="*/ 0 h 24765"/>
                <a:gd name="connsiteX4" fmla="*/ 24765 w 24765"/>
                <a:gd name="connsiteY4" fmla="*/ 12383 h 24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 h="24765">
                  <a:moveTo>
                    <a:pt x="24765" y="12383"/>
                  </a:moveTo>
                  <a:cubicBezTo>
                    <a:pt x="24765" y="19221"/>
                    <a:pt x="19221" y="24765"/>
                    <a:pt x="12383" y="24765"/>
                  </a:cubicBezTo>
                  <a:cubicBezTo>
                    <a:pt x="5544" y="24765"/>
                    <a:pt x="0" y="19221"/>
                    <a:pt x="0" y="12383"/>
                  </a:cubicBezTo>
                  <a:cubicBezTo>
                    <a:pt x="0" y="5544"/>
                    <a:pt x="5544" y="0"/>
                    <a:pt x="12383" y="0"/>
                  </a:cubicBezTo>
                  <a:cubicBezTo>
                    <a:pt x="19221" y="0"/>
                    <a:pt x="24765" y="5544"/>
                    <a:pt x="24765" y="12383"/>
                  </a:cubicBezTo>
                  <a:close/>
                </a:path>
              </a:pathLst>
            </a:custGeom>
            <a:grpFill/>
            <a:ln w="9525" cap="flat">
              <a:noFill/>
              <a:prstDash val="solid"/>
              <a:miter/>
            </a:ln>
          </p:spPr>
          <p:txBody>
            <a:bodyPr rtlCol="0" anchor="ctr"/>
            <a:lstStyle/>
            <a:p>
              <a:endParaRPr lang="en-US"/>
            </a:p>
          </p:txBody>
        </p:sp>
        <p:sp>
          <p:nvSpPr>
            <p:cNvPr id="676" name="Graphic 2"/>
            <p:cNvSpPr/>
            <p:nvPr/>
          </p:nvSpPr>
          <p:spPr>
            <a:xfrm>
              <a:off x="7926986" y="-119090"/>
              <a:ext cx="51493" cy="51493"/>
            </a:xfrm>
            <a:custGeom>
              <a:avLst/>
              <a:gdLst>
                <a:gd name="connsiteX0" fmla="*/ 24765 w 24765"/>
                <a:gd name="connsiteY0" fmla="*/ 12382 h 24765"/>
                <a:gd name="connsiteX1" fmla="*/ 12383 w 24765"/>
                <a:gd name="connsiteY1" fmla="*/ 24765 h 24765"/>
                <a:gd name="connsiteX2" fmla="*/ 0 w 24765"/>
                <a:gd name="connsiteY2" fmla="*/ 12382 h 24765"/>
                <a:gd name="connsiteX3" fmla="*/ 12383 w 24765"/>
                <a:gd name="connsiteY3" fmla="*/ 0 h 24765"/>
                <a:gd name="connsiteX4" fmla="*/ 24765 w 24765"/>
                <a:gd name="connsiteY4" fmla="*/ 12382 h 24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 h="24765">
                  <a:moveTo>
                    <a:pt x="24765" y="12382"/>
                  </a:moveTo>
                  <a:cubicBezTo>
                    <a:pt x="24765" y="19221"/>
                    <a:pt x="19221" y="24765"/>
                    <a:pt x="12383" y="24765"/>
                  </a:cubicBezTo>
                  <a:cubicBezTo>
                    <a:pt x="5544" y="24765"/>
                    <a:pt x="0" y="19221"/>
                    <a:pt x="0" y="12382"/>
                  </a:cubicBezTo>
                  <a:cubicBezTo>
                    <a:pt x="0" y="5544"/>
                    <a:pt x="5544" y="0"/>
                    <a:pt x="12383" y="0"/>
                  </a:cubicBezTo>
                  <a:cubicBezTo>
                    <a:pt x="19221" y="0"/>
                    <a:pt x="24765" y="5544"/>
                    <a:pt x="24765" y="12382"/>
                  </a:cubicBezTo>
                  <a:close/>
                </a:path>
              </a:pathLst>
            </a:custGeom>
            <a:grpFill/>
            <a:ln w="9525" cap="flat">
              <a:noFill/>
              <a:prstDash val="solid"/>
              <a:miter/>
            </a:ln>
          </p:spPr>
          <p:txBody>
            <a:bodyPr rtlCol="0" anchor="ctr"/>
            <a:lstStyle/>
            <a:p>
              <a:endParaRPr lang="en-US"/>
            </a:p>
          </p:txBody>
        </p:sp>
        <p:sp>
          <p:nvSpPr>
            <p:cNvPr id="677" name="Graphic 2"/>
            <p:cNvSpPr/>
            <p:nvPr/>
          </p:nvSpPr>
          <p:spPr>
            <a:xfrm>
              <a:off x="723855" y="5147096"/>
              <a:ext cx="51493" cy="51493"/>
            </a:xfrm>
            <a:custGeom>
              <a:avLst/>
              <a:gdLst>
                <a:gd name="connsiteX0" fmla="*/ 24765 w 24765"/>
                <a:gd name="connsiteY0" fmla="*/ 12382 h 24765"/>
                <a:gd name="connsiteX1" fmla="*/ 12383 w 24765"/>
                <a:gd name="connsiteY1" fmla="*/ 24765 h 24765"/>
                <a:gd name="connsiteX2" fmla="*/ 0 w 24765"/>
                <a:gd name="connsiteY2" fmla="*/ 12382 h 24765"/>
                <a:gd name="connsiteX3" fmla="*/ 12383 w 24765"/>
                <a:gd name="connsiteY3" fmla="*/ 0 h 24765"/>
                <a:gd name="connsiteX4" fmla="*/ 24765 w 24765"/>
                <a:gd name="connsiteY4" fmla="*/ 12382 h 24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 h="24765">
                  <a:moveTo>
                    <a:pt x="24765" y="12382"/>
                  </a:moveTo>
                  <a:cubicBezTo>
                    <a:pt x="24765" y="19221"/>
                    <a:pt x="19221" y="24765"/>
                    <a:pt x="12383" y="24765"/>
                  </a:cubicBezTo>
                  <a:cubicBezTo>
                    <a:pt x="5544" y="24765"/>
                    <a:pt x="0" y="19221"/>
                    <a:pt x="0" y="12382"/>
                  </a:cubicBezTo>
                  <a:cubicBezTo>
                    <a:pt x="0" y="5544"/>
                    <a:pt x="5544" y="0"/>
                    <a:pt x="12383" y="0"/>
                  </a:cubicBezTo>
                  <a:cubicBezTo>
                    <a:pt x="19221" y="0"/>
                    <a:pt x="24765" y="5544"/>
                    <a:pt x="24765" y="12382"/>
                  </a:cubicBezTo>
                  <a:close/>
                </a:path>
              </a:pathLst>
            </a:custGeom>
            <a:grpFill/>
            <a:ln w="9525" cap="flat">
              <a:noFill/>
              <a:prstDash val="solid"/>
              <a:miter/>
            </a:ln>
          </p:spPr>
          <p:txBody>
            <a:bodyPr rtlCol="0" anchor="ctr"/>
            <a:lstStyle/>
            <a:p>
              <a:endParaRPr lang="en-US"/>
            </a:p>
          </p:txBody>
        </p:sp>
        <p:sp>
          <p:nvSpPr>
            <p:cNvPr id="678" name="Graphic 2"/>
            <p:cNvSpPr/>
            <p:nvPr/>
          </p:nvSpPr>
          <p:spPr>
            <a:xfrm>
              <a:off x="4338294" y="1346490"/>
              <a:ext cx="51493" cy="51491"/>
            </a:xfrm>
            <a:custGeom>
              <a:avLst/>
              <a:gdLst>
                <a:gd name="connsiteX0" fmla="*/ 24765 w 24765"/>
                <a:gd name="connsiteY0" fmla="*/ 12383 h 24764"/>
                <a:gd name="connsiteX1" fmla="*/ 12383 w 24765"/>
                <a:gd name="connsiteY1" fmla="*/ 24765 h 24764"/>
                <a:gd name="connsiteX2" fmla="*/ 0 w 24765"/>
                <a:gd name="connsiteY2" fmla="*/ 12383 h 24764"/>
                <a:gd name="connsiteX3" fmla="*/ 12383 w 24765"/>
                <a:gd name="connsiteY3" fmla="*/ 0 h 24764"/>
                <a:gd name="connsiteX4" fmla="*/ 24765 w 24765"/>
                <a:gd name="connsiteY4" fmla="*/ 12383 h 2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 h="24764">
                  <a:moveTo>
                    <a:pt x="24765" y="12383"/>
                  </a:moveTo>
                  <a:cubicBezTo>
                    <a:pt x="24765" y="19221"/>
                    <a:pt x="19221" y="24765"/>
                    <a:pt x="12383" y="24765"/>
                  </a:cubicBezTo>
                  <a:cubicBezTo>
                    <a:pt x="5544" y="24765"/>
                    <a:pt x="0" y="19221"/>
                    <a:pt x="0" y="12383"/>
                  </a:cubicBezTo>
                  <a:cubicBezTo>
                    <a:pt x="0" y="5544"/>
                    <a:pt x="5544" y="0"/>
                    <a:pt x="12383" y="0"/>
                  </a:cubicBezTo>
                  <a:cubicBezTo>
                    <a:pt x="19221" y="0"/>
                    <a:pt x="24765" y="5544"/>
                    <a:pt x="24765" y="12383"/>
                  </a:cubicBezTo>
                  <a:close/>
                </a:path>
              </a:pathLst>
            </a:custGeom>
            <a:grpFill/>
            <a:ln w="9525" cap="flat">
              <a:noFill/>
              <a:prstDash val="solid"/>
              <a:miter/>
            </a:ln>
          </p:spPr>
          <p:txBody>
            <a:bodyPr rtlCol="0" anchor="ctr"/>
            <a:lstStyle/>
            <a:p>
              <a:endParaRPr lang="en-US"/>
            </a:p>
          </p:txBody>
        </p:sp>
        <p:sp>
          <p:nvSpPr>
            <p:cNvPr id="679" name="Graphic 2"/>
            <p:cNvSpPr/>
            <p:nvPr/>
          </p:nvSpPr>
          <p:spPr>
            <a:xfrm>
              <a:off x="10836360" y="1586133"/>
              <a:ext cx="51491" cy="51491"/>
            </a:xfrm>
            <a:custGeom>
              <a:avLst/>
              <a:gdLst>
                <a:gd name="connsiteX0" fmla="*/ 24765 w 24764"/>
                <a:gd name="connsiteY0" fmla="*/ 12383 h 24764"/>
                <a:gd name="connsiteX1" fmla="*/ 12383 w 24764"/>
                <a:gd name="connsiteY1" fmla="*/ 24765 h 24764"/>
                <a:gd name="connsiteX2" fmla="*/ 0 w 24764"/>
                <a:gd name="connsiteY2" fmla="*/ 12383 h 24764"/>
                <a:gd name="connsiteX3" fmla="*/ 12383 w 24764"/>
                <a:gd name="connsiteY3" fmla="*/ 0 h 24764"/>
                <a:gd name="connsiteX4" fmla="*/ 24765 w 24764"/>
                <a:gd name="connsiteY4" fmla="*/ 12383 h 2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4" h="24764">
                  <a:moveTo>
                    <a:pt x="24765" y="12383"/>
                  </a:moveTo>
                  <a:cubicBezTo>
                    <a:pt x="24765" y="19221"/>
                    <a:pt x="19221" y="24765"/>
                    <a:pt x="12383" y="24765"/>
                  </a:cubicBezTo>
                  <a:cubicBezTo>
                    <a:pt x="5544" y="24765"/>
                    <a:pt x="0" y="19221"/>
                    <a:pt x="0" y="12383"/>
                  </a:cubicBezTo>
                  <a:cubicBezTo>
                    <a:pt x="0" y="5544"/>
                    <a:pt x="5544" y="0"/>
                    <a:pt x="12383" y="0"/>
                  </a:cubicBezTo>
                  <a:cubicBezTo>
                    <a:pt x="19221" y="0"/>
                    <a:pt x="24765" y="5544"/>
                    <a:pt x="24765" y="12383"/>
                  </a:cubicBezTo>
                  <a:close/>
                </a:path>
              </a:pathLst>
            </a:custGeom>
            <a:grpFill/>
            <a:ln w="9525" cap="flat">
              <a:noFill/>
              <a:prstDash val="solid"/>
              <a:miter/>
            </a:ln>
          </p:spPr>
          <p:txBody>
            <a:bodyPr rtlCol="0" anchor="ctr"/>
            <a:lstStyle/>
            <a:p>
              <a:endParaRPr lang="en-US"/>
            </a:p>
          </p:txBody>
        </p:sp>
        <p:sp>
          <p:nvSpPr>
            <p:cNvPr id="680" name="Graphic 2"/>
            <p:cNvSpPr/>
            <p:nvPr/>
          </p:nvSpPr>
          <p:spPr>
            <a:xfrm>
              <a:off x="11022528" y="3877586"/>
              <a:ext cx="51491" cy="51493"/>
            </a:xfrm>
            <a:custGeom>
              <a:avLst/>
              <a:gdLst>
                <a:gd name="connsiteX0" fmla="*/ 24765 w 24764"/>
                <a:gd name="connsiteY0" fmla="*/ 12382 h 24765"/>
                <a:gd name="connsiteX1" fmla="*/ 12382 w 24764"/>
                <a:gd name="connsiteY1" fmla="*/ 24765 h 24765"/>
                <a:gd name="connsiteX2" fmla="*/ 0 w 24764"/>
                <a:gd name="connsiteY2" fmla="*/ 12382 h 24765"/>
                <a:gd name="connsiteX3" fmla="*/ 12382 w 24764"/>
                <a:gd name="connsiteY3" fmla="*/ 0 h 24765"/>
                <a:gd name="connsiteX4" fmla="*/ 24765 w 24764"/>
                <a:gd name="connsiteY4" fmla="*/ 12382 h 24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4" h="24765">
                  <a:moveTo>
                    <a:pt x="24765" y="12382"/>
                  </a:moveTo>
                  <a:cubicBezTo>
                    <a:pt x="24765" y="19221"/>
                    <a:pt x="19221" y="24765"/>
                    <a:pt x="12382" y="24765"/>
                  </a:cubicBezTo>
                  <a:cubicBezTo>
                    <a:pt x="5544" y="24765"/>
                    <a:pt x="0" y="19221"/>
                    <a:pt x="0" y="12382"/>
                  </a:cubicBezTo>
                  <a:cubicBezTo>
                    <a:pt x="0" y="5544"/>
                    <a:pt x="5544" y="0"/>
                    <a:pt x="12382" y="0"/>
                  </a:cubicBezTo>
                  <a:cubicBezTo>
                    <a:pt x="19221" y="0"/>
                    <a:pt x="24765" y="5544"/>
                    <a:pt x="24765" y="12382"/>
                  </a:cubicBezTo>
                  <a:close/>
                </a:path>
              </a:pathLst>
            </a:custGeom>
            <a:grpFill/>
            <a:ln w="9525" cap="flat">
              <a:noFill/>
              <a:prstDash val="solid"/>
              <a:miter/>
            </a:ln>
          </p:spPr>
          <p:txBody>
            <a:bodyPr rtlCol="0" anchor="ctr"/>
            <a:lstStyle/>
            <a:p>
              <a:endParaRPr lang="en-US"/>
            </a:p>
          </p:txBody>
        </p:sp>
        <p:sp>
          <p:nvSpPr>
            <p:cNvPr id="682" name="Graphic 2"/>
            <p:cNvSpPr/>
            <p:nvPr/>
          </p:nvSpPr>
          <p:spPr>
            <a:xfrm>
              <a:off x="10897757" y="-269609"/>
              <a:ext cx="19805" cy="120810"/>
            </a:xfrm>
            <a:custGeom>
              <a:avLst/>
              <a:gdLst>
                <a:gd name="connsiteX0" fmla="*/ 0 w 9525"/>
                <a:gd name="connsiteY0" fmla="*/ 58103 h 58102"/>
                <a:gd name="connsiteX1" fmla="*/ 0 w 9525"/>
                <a:gd name="connsiteY1" fmla="*/ 0 h 58102"/>
              </a:gdLst>
              <a:ahLst/>
              <a:cxnLst>
                <a:cxn ang="0">
                  <a:pos x="connsiteX0" y="connsiteY0"/>
                </a:cxn>
                <a:cxn ang="0">
                  <a:pos x="connsiteX1" y="connsiteY1"/>
                </a:cxn>
              </a:cxnLst>
              <a:rect l="l" t="t" r="r" b="b"/>
              <a:pathLst>
                <a:path w="9525" h="58102">
                  <a:moveTo>
                    <a:pt x="0" y="58103"/>
                  </a:moveTo>
                  <a:lnTo>
                    <a:pt x="0" y="0"/>
                  </a:lnTo>
                </a:path>
              </a:pathLst>
            </a:custGeom>
            <a:grpFill/>
            <a:ln w="9525" cap="rnd">
              <a:noFill/>
              <a:prstDash val="solid"/>
              <a:round/>
            </a:ln>
          </p:spPr>
          <p:txBody>
            <a:bodyPr rtlCol="0" anchor="ctr"/>
            <a:lstStyle/>
            <a:p>
              <a:endParaRPr lang="en-US"/>
            </a:p>
          </p:txBody>
        </p:sp>
        <p:sp>
          <p:nvSpPr>
            <p:cNvPr id="683" name="Graphic 2"/>
            <p:cNvSpPr/>
            <p:nvPr/>
          </p:nvSpPr>
          <p:spPr>
            <a:xfrm>
              <a:off x="10838342" y="-210194"/>
              <a:ext cx="120810" cy="19805"/>
            </a:xfrm>
            <a:custGeom>
              <a:avLst/>
              <a:gdLst>
                <a:gd name="connsiteX0" fmla="*/ 0 w 58102"/>
                <a:gd name="connsiteY0" fmla="*/ 0 h 9525"/>
                <a:gd name="connsiteX1" fmla="*/ 58102 w 58102"/>
                <a:gd name="connsiteY1" fmla="*/ 0 h 9525"/>
              </a:gdLst>
              <a:ahLst/>
              <a:cxnLst>
                <a:cxn ang="0">
                  <a:pos x="connsiteX0" y="connsiteY0"/>
                </a:cxn>
                <a:cxn ang="0">
                  <a:pos x="connsiteX1" y="connsiteY1"/>
                </a:cxn>
              </a:cxnLst>
              <a:rect l="l" t="t" r="r" b="b"/>
              <a:pathLst>
                <a:path w="58102" h="9525">
                  <a:moveTo>
                    <a:pt x="0" y="0"/>
                  </a:moveTo>
                  <a:lnTo>
                    <a:pt x="58102" y="0"/>
                  </a:lnTo>
                </a:path>
              </a:pathLst>
            </a:custGeom>
            <a:grpFill/>
            <a:ln w="9525" cap="rnd">
              <a:noFill/>
              <a:prstDash val="solid"/>
              <a:round/>
            </a:ln>
          </p:spPr>
          <p:txBody>
            <a:bodyPr rtlCol="0" anchor="ctr"/>
            <a:lstStyle/>
            <a:p>
              <a:endParaRPr lang="en-US"/>
            </a:p>
          </p:txBody>
        </p:sp>
        <p:sp>
          <p:nvSpPr>
            <p:cNvPr id="685" name="Graphic 2"/>
            <p:cNvSpPr/>
            <p:nvPr/>
          </p:nvSpPr>
          <p:spPr>
            <a:xfrm>
              <a:off x="2559792" y="2312980"/>
              <a:ext cx="19805" cy="120810"/>
            </a:xfrm>
            <a:custGeom>
              <a:avLst/>
              <a:gdLst>
                <a:gd name="connsiteX0" fmla="*/ 0 w 9525"/>
                <a:gd name="connsiteY0" fmla="*/ 58103 h 58102"/>
                <a:gd name="connsiteX1" fmla="*/ 0 w 9525"/>
                <a:gd name="connsiteY1" fmla="*/ 0 h 58102"/>
              </a:gdLst>
              <a:ahLst/>
              <a:cxnLst>
                <a:cxn ang="0">
                  <a:pos x="connsiteX0" y="connsiteY0"/>
                </a:cxn>
                <a:cxn ang="0">
                  <a:pos x="connsiteX1" y="connsiteY1"/>
                </a:cxn>
              </a:cxnLst>
              <a:rect l="l" t="t" r="r" b="b"/>
              <a:pathLst>
                <a:path w="9525" h="58102">
                  <a:moveTo>
                    <a:pt x="0" y="58103"/>
                  </a:moveTo>
                  <a:lnTo>
                    <a:pt x="0" y="0"/>
                  </a:lnTo>
                </a:path>
              </a:pathLst>
            </a:custGeom>
            <a:grpFill/>
            <a:ln w="9525" cap="rnd">
              <a:noFill/>
              <a:prstDash val="solid"/>
              <a:round/>
            </a:ln>
          </p:spPr>
          <p:txBody>
            <a:bodyPr rtlCol="0" anchor="ctr"/>
            <a:lstStyle/>
            <a:p>
              <a:endParaRPr lang="en-US"/>
            </a:p>
          </p:txBody>
        </p:sp>
        <p:sp>
          <p:nvSpPr>
            <p:cNvPr id="686" name="Graphic 2"/>
            <p:cNvSpPr/>
            <p:nvPr/>
          </p:nvSpPr>
          <p:spPr>
            <a:xfrm>
              <a:off x="2500377" y="2374377"/>
              <a:ext cx="120810" cy="19805"/>
            </a:xfrm>
            <a:custGeom>
              <a:avLst/>
              <a:gdLst>
                <a:gd name="connsiteX0" fmla="*/ 0 w 58102"/>
                <a:gd name="connsiteY0" fmla="*/ 0 h 9525"/>
                <a:gd name="connsiteX1" fmla="*/ 58103 w 58102"/>
                <a:gd name="connsiteY1" fmla="*/ 0 h 9525"/>
              </a:gdLst>
              <a:ahLst/>
              <a:cxnLst>
                <a:cxn ang="0">
                  <a:pos x="connsiteX0" y="connsiteY0"/>
                </a:cxn>
                <a:cxn ang="0">
                  <a:pos x="connsiteX1" y="connsiteY1"/>
                </a:cxn>
              </a:cxnLst>
              <a:rect l="l" t="t" r="r" b="b"/>
              <a:pathLst>
                <a:path w="58102" h="9525">
                  <a:moveTo>
                    <a:pt x="0" y="0"/>
                  </a:moveTo>
                  <a:lnTo>
                    <a:pt x="58103" y="0"/>
                  </a:lnTo>
                </a:path>
              </a:pathLst>
            </a:custGeom>
            <a:grpFill/>
            <a:ln w="9525" cap="rnd">
              <a:noFill/>
              <a:prstDash val="solid"/>
              <a:round/>
            </a:ln>
          </p:spPr>
          <p:txBody>
            <a:bodyPr rtlCol="0" anchor="ctr"/>
            <a:lstStyle/>
            <a:p>
              <a:endParaRPr lang="en-US"/>
            </a:p>
          </p:txBody>
        </p:sp>
        <p:sp>
          <p:nvSpPr>
            <p:cNvPr id="688" name="Graphic 2"/>
            <p:cNvSpPr/>
            <p:nvPr/>
          </p:nvSpPr>
          <p:spPr>
            <a:xfrm>
              <a:off x="1442782" y="401786"/>
              <a:ext cx="19805" cy="120810"/>
            </a:xfrm>
            <a:custGeom>
              <a:avLst/>
              <a:gdLst>
                <a:gd name="connsiteX0" fmla="*/ 0 w 9525"/>
                <a:gd name="connsiteY0" fmla="*/ 58103 h 58102"/>
                <a:gd name="connsiteX1" fmla="*/ 0 w 9525"/>
                <a:gd name="connsiteY1" fmla="*/ 0 h 58102"/>
              </a:gdLst>
              <a:ahLst/>
              <a:cxnLst>
                <a:cxn ang="0">
                  <a:pos x="connsiteX0" y="connsiteY0"/>
                </a:cxn>
                <a:cxn ang="0">
                  <a:pos x="connsiteX1" y="connsiteY1"/>
                </a:cxn>
              </a:cxnLst>
              <a:rect l="l" t="t" r="r" b="b"/>
              <a:pathLst>
                <a:path w="9525" h="58102">
                  <a:moveTo>
                    <a:pt x="0" y="58103"/>
                  </a:moveTo>
                  <a:lnTo>
                    <a:pt x="0" y="0"/>
                  </a:lnTo>
                </a:path>
              </a:pathLst>
            </a:custGeom>
            <a:grpFill/>
            <a:ln w="9525" cap="rnd">
              <a:noFill/>
              <a:prstDash val="solid"/>
              <a:round/>
            </a:ln>
          </p:spPr>
          <p:txBody>
            <a:bodyPr rtlCol="0" anchor="ctr"/>
            <a:lstStyle/>
            <a:p>
              <a:endParaRPr lang="en-US"/>
            </a:p>
          </p:txBody>
        </p:sp>
        <p:sp>
          <p:nvSpPr>
            <p:cNvPr id="689" name="Graphic 2"/>
            <p:cNvSpPr/>
            <p:nvPr/>
          </p:nvSpPr>
          <p:spPr>
            <a:xfrm>
              <a:off x="1383367" y="461201"/>
              <a:ext cx="120810" cy="19805"/>
            </a:xfrm>
            <a:custGeom>
              <a:avLst/>
              <a:gdLst>
                <a:gd name="connsiteX0" fmla="*/ 0 w 58102"/>
                <a:gd name="connsiteY0" fmla="*/ 0 h 9525"/>
                <a:gd name="connsiteX1" fmla="*/ 58103 w 58102"/>
                <a:gd name="connsiteY1" fmla="*/ 0 h 9525"/>
              </a:gdLst>
              <a:ahLst/>
              <a:cxnLst>
                <a:cxn ang="0">
                  <a:pos x="connsiteX0" y="connsiteY0"/>
                </a:cxn>
                <a:cxn ang="0">
                  <a:pos x="connsiteX1" y="connsiteY1"/>
                </a:cxn>
              </a:cxnLst>
              <a:rect l="l" t="t" r="r" b="b"/>
              <a:pathLst>
                <a:path w="58102" h="9525">
                  <a:moveTo>
                    <a:pt x="0" y="0"/>
                  </a:moveTo>
                  <a:lnTo>
                    <a:pt x="58103" y="0"/>
                  </a:lnTo>
                </a:path>
              </a:pathLst>
            </a:custGeom>
            <a:grpFill/>
            <a:ln w="9525" cap="rnd">
              <a:noFill/>
              <a:prstDash val="solid"/>
              <a:round/>
            </a:ln>
          </p:spPr>
          <p:txBody>
            <a:bodyPr rtlCol="0" anchor="ctr"/>
            <a:lstStyle/>
            <a:p>
              <a:endParaRPr lang="en-US"/>
            </a:p>
          </p:txBody>
        </p:sp>
        <p:sp>
          <p:nvSpPr>
            <p:cNvPr id="691" name="Graphic 2"/>
            <p:cNvSpPr/>
            <p:nvPr/>
          </p:nvSpPr>
          <p:spPr>
            <a:xfrm>
              <a:off x="3579756" y="6161119"/>
              <a:ext cx="225776" cy="225776"/>
            </a:xfrm>
            <a:custGeom>
              <a:avLst/>
              <a:gdLst>
                <a:gd name="connsiteX0" fmla="*/ 108585 w 108584"/>
                <a:gd name="connsiteY0" fmla="*/ 54292 h 108584"/>
                <a:gd name="connsiteX1" fmla="*/ 54293 w 108584"/>
                <a:gd name="connsiteY1" fmla="*/ 108585 h 108584"/>
                <a:gd name="connsiteX2" fmla="*/ 0 w 108584"/>
                <a:gd name="connsiteY2" fmla="*/ 54292 h 108584"/>
                <a:gd name="connsiteX3" fmla="*/ 54293 w 108584"/>
                <a:gd name="connsiteY3" fmla="*/ 0 h 108584"/>
                <a:gd name="connsiteX4" fmla="*/ 108585 w 108584"/>
                <a:gd name="connsiteY4" fmla="*/ 54292 h 108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84" h="108584">
                  <a:moveTo>
                    <a:pt x="108585" y="54292"/>
                  </a:moveTo>
                  <a:cubicBezTo>
                    <a:pt x="108585" y="84277"/>
                    <a:pt x="84278" y="108585"/>
                    <a:pt x="54293" y="108585"/>
                  </a:cubicBezTo>
                  <a:cubicBezTo>
                    <a:pt x="24308" y="108585"/>
                    <a:pt x="0" y="84278"/>
                    <a:pt x="0" y="54292"/>
                  </a:cubicBezTo>
                  <a:cubicBezTo>
                    <a:pt x="0" y="24308"/>
                    <a:pt x="24308" y="0"/>
                    <a:pt x="54293" y="0"/>
                  </a:cubicBezTo>
                  <a:cubicBezTo>
                    <a:pt x="84278" y="0"/>
                    <a:pt x="108585" y="24307"/>
                    <a:pt x="108585" y="54292"/>
                  </a:cubicBezTo>
                  <a:close/>
                </a:path>
              </a:pathLst>
            </a:custGeom>
            <a:grpFill/>
            <a:ln w="19050" cap="rnd">
              <a:noFill/>
              <a:prstDash val="solid"/>
              <a:round/>
            </a:ln>
          </p:spPr>
          <p:txBody>
            <a:bodyPr rtlCol="0" anchor="ctr"/>
            <a:lstStyle/>
            <a:p>
              <a:endParaRPr lang="en-US"/>
            </a:p>
          </p:txBody>
        </p:sp>
        <p:sp>
          <p:nvSpPr>
            <p:cNvPr id="692" name="Graphic 2"/>
            <p:cNvSpPr/>
            <p:nvPr/>
          </p:nvSpPr>
          <p:spPr>
            <a:xfrm>
              <a:off x="3767906" y="6375014"/>
              <a:ext cx="95065" cy="122790"/>
            </a:xfrm>
            <a:custGeom>
              <a:avLst/>
              <a:gdLst>
                <a:gd name="connsiteX0" fmla="*/ 0 w 45720"/>
                <a:gd name="connsiteY0" fmla="*/ 0 h 59054"/>
                <a:gd name="connsiteX1" fmla="*/ 45720 w 45720"/>
                <a:gd name="connsiteY1" fmla="*/ 59055 h 59054"/>
              </a:gdLst>
              <a:ahLst/>
              <a:cxnLst>
                <a:cxn ang="0">
                  <a:pos x="connsiteX0" y="connsiteY0"/>
                </a:cxn>
                <a:cxn ang="0">
                  <a:pos x="connsiteX1" y="connsiteY1"/>
                </a:cxn>
              </a:cxnLst>
              <a:rect l="l" t="t" r="r" b="b"/>
              <a:pathLst>
                <a:path w="45720" h="59054">
                  <a:moveTo>
                    <a:pt x="0" y="0"/>
                  </a:moveTo>
                  <a:lnTo>
                    <a:pt x="45720" y="59055"/>
                  </a:lnTo>
                </a:path>
              </a:pathLst>
            </a:custGeom>
            <a:grpFill/>
            <a:ln w="19050" cap="rnd">
              <a:noFill/>
              <a:prstDash val="solid"/>
              <a:round/>
            </a:ln>
          </p:spPr>
          <p:txBody>
            <a:bodyPr rtlCol="0" anchor="ctr"/>
            <a:lstStyle/>
            <a:p>
              <a:endParaRPr lang="en-US"/>
            </a:p>
          </p:txBody>
        </p:sp>
        <p:sp>
          <p:nvSpPr>
            <p:cNvPr id="693" name="Graphic 2"/>
            <p:cNvSpPr/>
            <p:nvPr/>
          </p:nvSpPr>
          <p:spPr>
            <a:xfrm>
              <a:off x="6427345" y="6528717"/>
              <a:ext cx="238053" cy="143373"/>
            </a:xfrm>
            <a:custGeom>
              <a:avLst/>
              <a:gdLst>
                <a:gd name="connsiteX0" fmla="*/ 114489 w 114488"/>
                <a:gd name="connsiteY0" fmla="*/ 13709 h 68953"/>
                <a:gd name="connsiteX1" fmla="*/ 189 w 114488"/>
                <a:gd name="connsiteY1" fmla="*/ 68954 h 68953"/>
              </a:gdLst>
              <a:ahLst/>
              <a:cxnLst>
                <a:cxn ang="0">
                  <a:pos x="connsiteX0" y="connsiteY0"/>
                </a:cxn>
                <a:cxn ang="0">
                  <a:pos x="connsiteX1" y="connsiteY1"/>
                </a:cxn>
              </a:cxnLst>
              <a:rect l="l" t="t" r="r" b="b"/>
              <a:pathLst>
                <a:path w="114488" h="68953">
                  <a:moveTo>
                    <a:pt x="114489" y="13709"/>
                  </a:moveTo>
                  <a:cubicBezTo>
                    <a:pt x="82104" y="-18676"/>
                    <a:pt x="-4574" y="8946"/>
                    <a:pt x="189" y="68954"/>
                  </a:cubicBezTo>
                </a:path>
              </a:pathLst>
            </a:custGeom>
            <a:grpFill/>
            <a:ln w="9525" cap="flat">
              <a:noFill/>
              <a:prstDash val="solid"/>
              <a:miter/>
            </a:ln>
          </p:spPr>
          <p:txBody>
            <a:bodyPr rtlCol="0" anchor="ctr"/>
            <a:lstStyle/>
            <a:p>
              <a:endParaRPr lang="en-US"/>
            </a:p>
          </p:txBody>
        </p:sp>
        <p:sp>
          <p:nvSpPr>
            <p:cNvPr id="694" name="Graphic 2"/>
            <p:cNvSpPr/>
            <p:nvPr/>
          </p:nvSpPr>
          <p:spPr>
            <a:xfrm>
              <a:off x="11357236" y="4665830"/>
              <a:ext cx="110909" cy="19805"/>
            </a:xfrm>
            <a:custGeom>
              <a:avLst/>
              <a:gdLst>
                <a:gd name="connsiteX0" fmla="*/ 0 w 53340"/>
                <a:gd name="connsiteY0" fmla="*/ 0 h 9525"/>
                <a:gd name="connsiteX1" fmla="*/ 53340 w 53340"/>
                <a:gd name="connsiteY1" fmla="*/ 0 h 9525"/>
              </a:gdLst>
              <a:ahLst/>
              <a:cxnLst>
                <a:cxn ang="0">
                  <a:pos x="connsiteX0" y="connsiteY0"/>
                </a:cxn>
                <a:cxn ang="0">
                  <a:pos x="connsiteX1" y="connsiteY1"/>
                </a:cxn>
              </a:cxnLst>
              <a:rect l="l" t="t" r="r" b="b"/>
              <a:pathLst>
                <a:path w="53340" h="9525">
                  <a:moveTo>
                    <a:pt x="0" y="0"/>
                  </a:moveTo>
                  <a:lnTo>
                    <a:pt x="53340" y="0"/>
                  </a:lnTo>
                </a:path>
              </a:pathLst>
            </a:custGeom>
            <a:grpFill/>
            <a:ln w="9525" cap="flat">
              <a:noFill/>
              <a:prstDash val="solid"/>
              <a:miter/>
            </a:ln>
          </p:spPr>
          <p:txBody>
            <a:bodyPr rtlCol="0" anchor="ctr"/>
            <a:lstStyle/>
            <a:p>
              <a:endParaRPr lang="en-US"/>
            </a:p>
          </p:txBody>
        </p:sp>
        <p:sp>
          <p:nvSpPr>
            <p:cNvPr id="695" name="Graphic 2"/>
            <p:cNvSpPr/>
            <p:nvPr/>
          </p:nvSpPr>
          <p:spPr>
            <a:xfrm>
              <a:off x="8420133" y="5685796"/>
              <a:ext cx="110907" cy="19805"/>
            </a:xfrm>
            <a:custGeom>
              <a:avLst/>
              <a:gdLst>
                <a:gd name="connsiteX0" fmla="*/ 0 w 53339"/>
                <a:gd name="connsiteY0" fmla="*/ 0 h 9525"/>
                <a:gd name="connsiteX1" fmla="*/ 53340 w 53339"/>
                <a:gd name="connsiteY1" fmla="*/ 0 h 9525"/>
              </a:gdLst>
              <a:ahLst/>
              <a:cxnLst>
                <a:cxn ang="0">
                  <a:pos x="connsiteX0" y="connsiteY0"/>
                </a:cxn>
                <a:cxn ang="0">
                  <a:pos x="connsiteX1" y="connsiteY1"/>
                </a:cxn>
              </a:cxnLst>
              <a:rect l="l" t="t" r="r" b="b"/>
              <a:pathLst>
                <a:path w="53339" h="9525">
                  <a:moveTo>
                    <a:pt x="0" y="0"/>
                  </a:moveTo>
                  <a:lnTo>
                    <a:pt x="53340" y="0"/>
                  </a:lnTo>
                </a:path>
              </a:pathLst>
            </a:custGeom>
            <a:grpFill/>
            <a:ln w="9525" cap="flat">
              <a:noFill/>
              <a:prstDash val="solid"/>
              <a:miter/>
            </a:ln>
          </p:spPr>
          <p:txBody>
            <a:bodyPr rtlCol="0" anchor="ctr"/>
            <a:lstStyle/>
            <a:p>
              <a:endParaRPr lang="en-US"/>
            </a:p>
          </p:txBody>
        </p:sp>
        <p:sp>
          <p:nvSpPr>
            <p:cNvPr id="696" name="Graphic 2"/>
            <p:cNvSpPr/>
            <p:nvPr/>
          </p:nvSpPr>
          <p:spPr>
            <a:xfrm>
              <a:off x="2957875" y="1368276"/>
              <a:ext cx="110909" cy="19805"/>
            </a:xfrm>
            <a:custGeom>
              <a:avLst/>
              <a:gdLst>
                <a:gd name="connsiteX0" fmla="*/ 0 w 53340"/>
                <a:gd name="connsiteY0" fmla="*/ 0 h 9525"/>
                <a:gd name="connsiteX1" fmla="*/ 53340 w 53340"/>
                <a:gd name="connsiteY1" fmla="*/ 0 h 9525"/>
              </a:gdLst>
              <a:ahLst/>
              <a:cxnLst>
                <a:cxn ang="0">
                  <a:pos x="connsiteX0" y="connsiteY0"/>
                </a:cxn>
                <a:cxn ang="0">
                  <a:pos x="connsiteX1" y="connsiteY1"/>
                </a:cxn>
              </a:cxnLst>
              <a:rect l="l" t="t" r="r" b="b"/>
              <a:pathLst>
                <a:path w="53340" h="9525">
                  <a:moveTo>
                    <a:pt x="0" y="0"/>
                  </a:moveTo>
                  <a:lnTo>
                    <a:pt x="53340" y="0"/>
                  </a:lnTo>
                </a:path>
              </a:pathLst>
            </a:custGeom>
            <a:grpFill/>
            <a:ln w="9525" cap="flat">
              <a:noFill/>
              <a:prstDash val="solid"/>
              <a:miter/>
            </a:ln>
          </p:spPr>
          <p:txBody>
            <a:bodyPr rtlCol="0" anchor="ctr"/>
            <a:lstStyle/>
            <a:p>
              <a:endParaRPr lang="en-US"/>
            </a:p>
          </p:txBody>
        </p:sp>
        <p:sp>
          <p:nvSpPr>
            <p:cNvPr id="697" name="Graphic 2"/>
            <p:cNvSpPr/>
            <p:nvPr/>
          </p:nvSpPr>
          <p:spPr>
            <a:xfrm>
              <a:off x="10776945" y="2600156"/>
              <a:ext cx="110909" cy="19805"/>
            </a:xfrm>
            <a:custGeom>
              <a:avLst/>
              <a:gdLst>
                <a:gd name="connsiteX0" fmla="*/ 0 w 53340"/>
                <a:gd name="connsiteY0" fmla="*/ 0 h 9525"/>
                <a:gd name="connsiteX1" fmla="*/ 53340 w 53340"/>
                <a:gd name="connsiteY1" fmla="*/ 0 h 9525"/>
              </a:gdLst>
              <a:ahLst/>
              <a:cxnLst>
                <a:cxn ang="0">
                  <a:pos x="connsiteX0" y="connsiteY0"/>
                </a:cxn>
                <a:cxn ang="0">
                  <a:pos x="connsiteX1" y="connsiteY1"/>
                </a:cxn>
              </a:cxnLst>
              <a:rect l="l" t="t" r="r" b="b"/>
              <a:pathLst>
                <a:path w="53340" h="9525">
                  <a:moveTo>
                    <a:pt x="0" y="0"/>
                  </a:moveTo>
                  <a:lnTo>
                    <a:pt x="53340" y="0"/>
                  </a:lnTo>
                </a:path>
              </a:pathLst>
            </a:custGeom>
            <a:grpFill/>
            <a:ln w="9525" cap="flat">
              <a:noFill/>
              <a:prstDash val="solid"/>
              <a:miter/>
            </a:ln>
          </p:spPr>
          <p:txBody>
            <a:bodyPr rtlCol="0" anchor="ctr"/>
            <a:lstStyle/>
            <a:p>
              <a:endParaRPr lang="en-US"/>
            </a:p>
          </p:txBody>
        </p:sp>
        <p:sp>
          <p:nvSpPr>
            <p:cNvPr id="698" name="Graphic 2"/>
            <p:cNvSpPr/>
            <p:nvPr/>
          </p:nvSpPr>
          <p:spPr>
            <a:xfrm>
              <a:off x="10176850" y="603798"/>
              <a:ext cx="182205" cy="19805"/>
            </a:xfrm>
            <a:custGeom>
              <a:avLst/>
              <a:gdLst>
                <a:gd name="connsiteX0" fmla="*/ 0 w 87629"/>
                <a:gd name="connsiteY0" fmla="*/ 0 h 9525"/>
                <a:gd name="connsiteX1" fmla="*/ 87630 w 87629"/>
                <a:gd name="connsiteY1" fmla="*/ 0 h 9525"/>
              </a:gdLst>
              <a:ahLst/>
              <a:cxnLst>
                <a:cxn ang="0">
                  <a:pos x="connsiteX0" y="connsiteY0"/>
                </a:cxn>
                <a:cxn ang="0">
                  <a:pos x="connsiteX1" y="connsiteY1"/>
                </a:cxn>
              </a:cxnLst>
              <a:rect l="l" t="t" r="r" b="b"/>
              <a:pathLst>
                <a:path w="87629" h="9525">
                  <a:moveTo>
                    <a:pt x="0" y="0"/>
                  </a:moveTo>
                  <a:lnTo>
                    <a:pt x="87630" y="0"/>
                  </a:lnTo>
                </a:path>
              </a:pathLst>
            </a:custGeom>
            <a:grpFill/>
            <a:ln w="9525" cap="rnd">
              <a:noFill/>
              <a:prstDash val="solid"/>
              <a:round/>
            </a:ln>
          </p:spPr>
          <p:txBody>
            <a:bodyPr rtlCol="0" anchor="ctr"/>
            <a:lstStyle/>
            <a:p>
              <a:endParaRPr lang="en-US"/>
            </a:p>
          </p:txBody>
        </p:sp>
        <p:sp>
          <p:nvSpPr>
            <p:cNvPr id="699" name="Graphic 2"/>
            <p:cNvSpPr/>
            <p:nvPr/>
          </p:nvSpPr>
          <p:spPr>
            <a:xfrm>
              <a:off x="2025054" y="1609899"/>
              <a:ext cx="19805" cy="102985"/>
            </a:xfrm>
            <a:custGeom>
              <a:avLst/>
              <a:gdLst>
                <a:gd name="connsiteX0" fmla="*/ 0 w 9525"/>
                <a:gd name="connsiteY0" fmla="*/ 0 h 49529"/>
                <a:gd name="connsiteX1" fmla="*/ 0 w 9525"/>
                <a:gd name="connsiteY1" fmla="*/ 49530 h 49529"/>
              </a:gdLst>
              <a:ahLst/>
              <a:cxnLst>
                <a:cxn ang="0">
                  <a:pos x="connsiteX0" y="connsiteY0"/>
                </a:cxn>
                <a:cxn ang="0">
                  <a:pos x="connsiteX1" y="connsiteY1"/>
                </a:cxn>
              </a:cxnLst>
              <a:rect l="l" t="t" r="r" b="b"/>
              <a:pathLst>
                <a:path w="9525" h="49529">
                  <a:moveTo>
                    <a:pt x="0" y="0"/>
                  </a:moveTo>
                  <a:lnTo>
                    <a:pt x="0" y="49530"/>
                  </a:lnTo>
                </a:path>
              </a:pathLst>
            </a:custGeom>
            <a:grpFill/>
            <a:ln w="9525" cap="rnd">
              <a:noFill/>
              <a:prstDash val="solid"/>
              <a:round/>
            </a:ln>
          </p:spPr>
          <p:txBody>
            <a:bodyPr rtlCol="0" anchor="ctr"/>
            <a:lstStyle/>
            <a:p>
              <a:endParaRPr lang="en-US"/>
            </a:p>
          </p:txBody>
        </p:sp>
        <p:sp>
          <p:nvSpPr>
            <p:cNvPr id="700" name="Graphic 2"/>
            <p:cNvSpPr/>
            <p:nvPr/>
          </p:nvSpPr>
          <p:spPr>
            <a:xfrm>
              <a:off x="1577458" y="5854138"/>
              <a:ext cx="19805" cy="102985"/>
            </a:xfrm>
            <a:custGeom>
              <a:avLst/>
              <a:gdLst>
                <a:gd name="connsiteX0" fmla="*/ 0 w 9525"/>
                <a:gd name="connsiteY0" fmla="*/ 0 h 49529"/>
                <a:gd name="connsiteX1" fmla="*/ 0 w 9525"/>
                <a:gd name="connsiteY1" fmla="*/ 49530 h 49529"/>
              </a:gdLst>
              <a:ahLst/>
              <a:cxnLst>
                <a:cxn ang="0">
                  <a:pos x="connsiteX0" y="connsiteY0"/>
                </a:cxn>
                <a:cxn ang="0">
                  <a:pos x="connsiteX1" y="connsiteY1"/>
                </a:cxn>
              </a:cxnLst>
              <a:rect l="l" t="t" r="r" b="b"/>
              <a:pathLst>
                <a:path w="9525" h="49529">
                  <a:moveTo>
                    <a:pt x="0" y="0"/>
                  </a:moveTo>
                  <a:lnTo>
                    <a:pt x="0" y="49530"/>
                  </a:lnTo>
                </a:path>
              </a:pathLst>
            </a:custGeom>
            <a:grpFill/>
            <a:ln w="9525" cap="rnd">
              <a:noFill/>
              <a:prstDash val="solid"/>
              <a:round/>
            </a:ln>
          </p:spPr>
          <p:txBody>
            <a:bodyPr rtlCol="0" anchor="ctr"/>
            <a:lstStyle/>
            <a:p>
              <a:endParaRPr lang="en-US"/>
            </a:p>
          </p:txBody>
        </p:sp>
        <p:sp>
          <p:nvSpPr>
            <p:cNvPr id="701" name="Graphic 2"/>
            <p:cNvSpPr/>
            <p:nvPr/>
          </p:nvSpPr>
          <p:spPr>
            <a:xfrm>
              <a:off x="8800391" y="6194787"/>
              <a:ext cx="184187" cy="19805"/>
            </a:xfrm>
            <a:custGeom>
              <a:avLst/>
              <a:gdLst>
                <a:gd name="connsiteX0" fmla="*/ 0 w 88582"/>
                <a:gd name="connsiteY0" fmla="*/ 0 h 9525"/>
                <a:gd name="connsiteX1" fmla="*/ 88583 w 88582"/>
                <a:gd name="connsiteY1" fmla="*/ 0 h 9525"/>
              </a:gdLst>
              <a:ahLst/>
              <a:cxnLst>
                <a:cxn ang="0">
                  <a:pos x="connsiteX0" y="connsiteY0"/>
                </a:cxn>
                <a:cxn ang="0">
                  <a:pos x="connsiteX1" y="connsiteY1"/>
                </a:cxn>
              </a:cxnLst>
              <a:rect l="l" t="t" r="r" b="b"/>
              <a:pathLst>
                <a:path w="88582" h="9525">
                  <a:moveTo>
                    <a:pt x="0" y="0"/>
                  </a:moveTo>
                  <a:lnTo>
                    <a:pt x="88583" y="0"/>
                  </a:lnTo>
                </a:path>
              </a:pathLst>
            </a:custGeom>
            <a:grpFill/>
            <a:ln w="9525" cap="rnd">
              <a:noFill/>
              <a:prstDash val="solid"/>
              <a:round/>
            </a:ln>
          </p:spPr>
          <p:txBody>
            <a:bodyPr rtlCol="0" anchor="ctr"/>
            <a:lstStyle/>
            <a:p>
              <a:endParaRPr lang="en-US"/>
            </a:p>
          </p:txBody>
        </p:sp>
        <p:sp>
          <p:nvSpPr>
            <p:cNvPr id="702" name="Graphic 2"/>
            <p:cNvSpPr/>
            <p:nvPr/>
          </p:nvSpPr>
          <p:spPr>
            <a:xfrm>
              <a:off x="723855" y="-279511"/>
              <a:ext cx="19805" cy="19805"/>
            </a:xfrm>
            <a:custGeom>
              <a:avLst/>
              <a:gdLst/>
              <a:ahLst/>
              <a:cxnLst/>
              <a:rect l="l" t="t" r="r" b="b"/>
              <a:pathLst>
                <a:path w="9525" h="9525"/>
              </a:pathLst>
            </a:custGeom>
            <a:grpFill/>
            <a:ln w="9525" cap="flat">
              <a:noFill/>
              <a:prstDash val="solid"/>
              <a:miter/>
            </a:ln>
          </p:spPr>
          <p:txBody>
            <a:bodyPr rtlCol="0" anchor="ctr"/>
            <a:lstStyle/>
            <a:p>
              <a:endParaRPr lang="en-US"/>
            </a:p>
          </p:txBody>
        </p:sp>
        <p:sp>
          <p:nvSpPr>
            <p:cNvPr id="703" name="Graphic 2"/>
            <p:cNvSpPr/>
            <p:nvPr/>
          </p:nvSpPr>
          <p:spPr>
            <a:xfrm>
              <a:off x="9790649" y="1449476"/>
              <a:ext cx="19805" cy="73278"/>
            </a:xfrm>
            <a:custGeom>
              <a:avLst/>
              <a:gdLst>
                <a:gd name="connsiteX0" fmla="*/ 0 w 9525"/>
                <a:gd name="connsiteY0" fmla="*/ 35243 h 35242"/>
                <a:gd name="connsiteX1" fmla="*/ 0 w 9525"/>
                <a:gd name="connsiteY1" fmla="*/ 0 h 35242"/>
              </a:gdLst>
              <a:ahLst/>
              <a:cxnLst>
                <a:cxn ang="0">
                  <a:pos x="connsiteX0" y="connsiteY0"/>
                </a:cxn>
                <a:cxn ang="0">
                  <a:pos x="connsiteX1" y="connsiteY1"/>
                </a:cxn>
              </a:cxnLst>
              <a:rect l="l" t="t" r="r" b="b"/>
              <a:pathLst>
                <a:path w="9525" h="35242">
                  <a:moveTo>
                    <a:pt x="0" y="35243"/>
                  </a:moveTo>
                  <a:lnTo>
                    <a:pt x="0" y="0"/>
                  </a:lnTo>
                </a:path>
              </a:pathLst>
            </a:custGeom>
            <a:grpFill/>
            <a:ln w="9525" cap="rnd">
              <a:noFill/>
              <a:prstDash val="solid"/>
              <a:round/>
            </a:ln>
          </p:spPr>
          <p:txBody>
            <a:bodyPr rtlCol="0" anchor="ctr"/>
            <a:lstStyle/>
            <a:p>
              <a:endParaRPr lang="en-US"/>
            </a:p>
          </p:txBody>
        </p:sp>
        <p:sp>
          <p:nvSpPr>
            <p:cNvPr id="704" name="Graphic 2"/>
            <p:cNvSpPr/>
            <p:nvPr/>
          </p:nvSpPr>
          <p:spPr>
            <a:xfrm>
              <a:off x="9947110" y="1651489"/>
              <a:ext cx="83180" cy="19805"/>
            </a:xfrm>
            <a:custGeom>
              <a:avLst/>
              <a:gdLst>
                <a:gd name="connsiteX0" fmla="*/ 0 w 40004"/>
                <a:gd name="connsiteY0" fmla="*/ 0 h 9525"/>
                <a:gd name="connsiteX1" fmla="*/ 40005 w 40004"/>
                <a:gd name="connsiteY1" fmla="*/ 0 h 9525"/>
              </a:gdLst>
              <a:ahLst/>
              <a:cxnLst>
                <a:cxn ang="0">
                  <a:pos x="connsiteX0" y="connsiteY0"/>
                </a:cxn>
                <a:cxn ang="0">
                  <a:pos x="connsiteX1" y="connsiteY1"/>
                </a:cxn>
              </a:cxnLst>
              <a:rect l="l" t="t" r="r" b="b"/>
              <a:pathLst>
                <a:path w="40004" h="9525">
                  <a:moveTo>
                    <a:pt x="0" y="0"/>
                  </a:moveTo>
                  <a:lnTo>
                    <a:pt x="40005" y="0"/>
                  </a:lnTo>
                </a:path>
              </a:pathLst>
            </a:custGeom>
            <a:grpFill/>
            <a:ln w="9525" cap="rnd">
              <a:noFill/>
              <a:prstDash val="solid"/>
              <a:round/>
            </a:ln>
          </p:spPr>
          <p:txBody>
            <a:bodyPr rtlCol="0" anchor="ctr"/>
            <a:lstStyle/>
            <a:p>
              <a:endParaRPr lang="en-US"/>
            </a:p>
          </p:txBody>
        </p:sp>
        <p:sp>
          <p:nvSpPr>
            <p:cNvPr id="705" name="Graphic 2"/>
            <p:cNvSpPr/>
            <p:nvPr/>
          </p:nvSpPr>
          <p:spPr>
            <a:xfrm>
              <a:off x="9891656" y="1495029"/>
              <a:ext cx="73278" cy="73278"/>
            </a:xfrm>
            <a:custGeom>
              <a:avLst/>
              <a:gdLst>
                <a:gd name="connsiteX0" fmla="*/ 0 w 35242"/>
                <a:gd name="connsiteY0" fmla="*/ 35243 h 35242"/>
                <a:gd name="connsiteX1" fmla="*/ 35243 w 35242"/>
                <a:gd name="connsiteY1" fmla="*/ 0 h 35242"/>
              </a:gdLst>
              <a:ahLst/>
              <a:cxnLst>
                <a:cxn ang="0">
                  <a:pos x="connsiteX0" y="connsiteY0"/>
                </a:cxn>
                <a:cxn ang="0">
                  <a:pos x="connsiteX1" y="connsiteY1"/>
                </a:cxn>
              </a:cxnLst>
              <a:rect l="l" t="t" r="r" b="b"/>
              <a:pathLst>
                <a:path w="35242" h="35242">
                  <a:moveTo>
                    <a:pt x="0" y="35243"/>
                  </a:moveTo>
                  <a:lnTo>
                    <a:pt x="35243" y="0"/>
                  </a:lnTo>
                </a:path>
              </a:pathLst>
            </a:custGeom>
            <a:grpFill/>
            <a:ln w="9525" cap="rnd">
              <a:noFill/>
              <a:prstDash val="solid"/>
              <a:round/>
            </a:ln>
          </p:spPr>
          <p:txBody>
            <a:bodyPr rtlCol="0" anchor="ctr"/>
            <a:lstStyle/>
            <a:p>
              <a:endParaRPr lang="en-US"/>
            </a:p>
          </p:txBody>
        </p:sp>
        <p:sp>
          <p:nvSpPr>
            <p:cNvPr id="708" name="Graphic 2"/>
            <p:cNvSpPr/>
            <p:nvPr/>
          </p:nvSpPr>
          <p:spPr>
            <a:xfrm>
              <a:off x="9279676" y="88864"/>
              <a:ext cx="471360" cy="471362"/>
            </a:xfrm>
            <a:custGeom>
              <a:avLst/>
              <a:gdLst>
                <a:gd name="connsiteX0" fmla="*/ 226695 w 226694"/>
                <a:gd name="connsiteY0" fmla="*/ 113348 h 226695"/>
                <a:gd name="connsiteX1" fmla="*/ 113347 w 226694"/>
                <a:gd name="connsiteY1" fmla="*/ 226695 h 226695"/>
                <a:gd name="connsiteX2" fmla="*/ 0 w 226694"/>
                <a:gd name="connsiteY2" fmla="*/ 113348 h 226695"/>
                <a:gd name="connsiteX3" fmla="*/ 113347 w 226694"/>
                <a:gd name="connsiteY3" fmla="*/ 0 h 226695"/>
                <a:gd name="connsiteX4" fmla="*/ 113347 w 226694"/>
                <a:gd name="connsiteY4" fmla="*/ 113348 h 226695"/>
                <a:gd name="connsiteX5" fmla="*/ 226695 w 226694"/>
                <a:gd name="connsiteY5" fmla="*/ 113348 h 226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694" h="226695">
                  <a:moveTo>
                    <a:pt x="226695" y="113348"/>
                  </a:moveTo>
                  <a:cubicBezTo>
                    <a:pt x="226695" y="176212"/>
                    <a:pt x="176213" y="226695"/>
                    <a:pt x="113347" y="226695"/>
                  </a:cubicBezTo>
                  <a:cubicBezTo>
                    <a:pt x="50482" y="226695"/>
                    <a:pt x="0" y="176212"/>
                    <a:pt x="0" y="113348"/>
                  </a:cubicBezTo>
                  <a:cubicBezTo>
                    <a:pt x="0" y="50482"/>
                    <a:pt x="50482" y="0"/>
                    <a:pt x="113347" y="0"/>
                  </a:cubicBezTo>
                  <a:lnTo>
                    <a:pt x="113347" y="113348"/>
                  </a:lnTo>
                  <a:lnTo>
                    <a:pt x="226695" y="113348"/>
                  </a:lnTo>
                  <a:close/>
                </a:path>
              </a:pathLst>
            </a:custGeom>
            <a:grpFill/>
            <a:ln w="9525" cap="rnd">
              <a:noFill/>
              <a:prstDash val="solid"/>
              <a:round/>
            </a:ln>
          </p:spPr>
          <p:txBody>
            <a:bodyPr rtlCol="0" anchor="ctr"/>
            <a:lstStyle/>
            <a:p>
              <a:endParaRPr lang="en-US"/>
            </a:p>
          </p:txBody>
        </p:sp>
        <p:sp>
          <p:nvSpPr>
            <p:cNvPr id="709" name="Graphic 2"/>
            <p:cNvSpPr/>
            <p:nvPr/>
          </p:nvSpPr>
          <p:spPr>
            <a:xfrm>
              <a:off x="9596558" y="9643"/>
              <a:ext cx="235680" cy="239200"/>
            </a:xfrm>
            <a:custGeom>
              <a:avLst/>
              <a:gdLst>
                <a:gd name="connsiteX0" fmla="*/ 113347 w 113347"/>
                <a:gd name="connsiteY0" fmla="*/ 113348 h 115040"/>
                <a:gd name="connsiteX1" fmla="*/ 0 w 113347"/>
                <a:gd name="connsiteY1" fmla="*/ 0 h 115040"/>
                <a:gd name="connsiteX2" fmla="*/ 0 w 113347"/>
                <a:gd name="connsiteY2" fmla="*/ 113348 h 115040"/>
                <a:gd name="connsiteX3" fmla="*/ 113347 w 113347"/>
                <a:gd name="connsiteY3" fmla="*/ 113348 h 115040"/>
              </a:gdLst>
              <a:ahLst/>
              <a:cxnLst>
                <a:cxn ang="0">
                  <a:pos x="connsiteX0" y="connsiteY0"/>
                </a:cxn>
                <a:cxn ang="0">
                  <a:pos x="connsiteX1" y="connsiteY1"/>
                </a:cxn>
                <a:cxn ang="0">
                  <a:pos x="connsiteX2" y="connsiteY2"/>
                </a:cxn>
                <a:cxn ang="0">
                  <a:pos x="connsiteX3" y="connsiteY3"/>
                </a:cxn>
              </a:cxnLst>
              <a:rect l="l" t="t" r="r" b="b"/>
              <a:pathLst>
                <a:path w="113347" h="115040">
                  <a:moveTo>
                    <a:pt x="113347" y="113348"/>
                  </a:moveTo>
                  <a:cubicBezTo>
                    <a:pt x="113347" y="50482"/>
                    <a:pt x="62865" y="0"/>
                    <a:pt x="0" y="0"/>
                  </a:cubicBezTo>
                  <a:lnTo>
                    <a:pt x="0" y="113348"/>
                  </a:lnTo>
                  <a:cubicBezTo>
                    <a:pt x="0" y="113348"/>
                    <a:pt x="113347" y="117157"/>
                    <a:pt x="113347" y="113348"/>
                  </a:cubicBezTo>
                  <a:close/>
                </a:path>
              </a:pathLst>
            </a:custGeom>
            <a:grpFill/>
            <a:ln w="9525" cap="flat">
              <a:noFill/>
              <a:prstDash val="solid"/>
              <a:miter/>
            </a:ln>
          </p:spPr>
          <p:txBody>
            <a:bodyPr rtlCol="0" anchor="ctr"/>
            <a:lstStyle/>
            <a:p>
              <a:endParaRPr lang="en-US"/>
            </a:p>
          </p:txBody>
        </p:sp>
        <p:sp>
          <p:nvSpPr>
            <p:cNvPr id="710" name="Graphic 2"/>
            <p:cNvSpPr/>
            <p:nvPr/>
          </p:nvSpPr>
          <p:spPr>
            <a:xfrm>
              <a:off x="8948931" y="427531"/>
              <a:ext cx="487206" cy="168343"/>
            </a:xfrm>
            <a:custGeom>
              <a:avLst/>
              <a:gdLst>
                <a:gd name="connsiteX0" fmla="*/ 234315 w 234315"/>
                <a:gd name="connsiteY0" fmla="*/ 0 h 80962"/>
                <a:gd name="connsiteX1" fmla="*/ 153353 w 234315"/>
                <a:gd name="connsiteY1" fmla="*/ 80963 h 80962"/>
                <a:gd name="connsiteX2" fmla="*/ 0 w 234315"/>
                <a:gd name="connsiteY2" fmla="*/ 80963 h 80962"/>
              </a:gdLst>
              <a:ahLst/>
              <a:cxnLst>
                <a:cxn ang="0">
                  <a:pos x="connsiteX0" y="connsiteY0"/>
                </a:cxn>
                <a:cxn ang="0">
                  <a:pos x="connsiteX1" y="connsiteY1"/>
                </a:cxn>
                <a:cxn ang="0">
                  <a:pos x="connsiteX2" y="connsiteY2"/>
                </a:cxn>
              </a:cxnLst>
              <a:rect l="l" t="t" r="r" b="b"/>
              <a:pathLst>
                <a:path w="234315" h="80962">
                  <a:moveTo>
                    <a:pt x="234315" y="0"/>
                  </a:moveTo>
                  <a:lnTo>
                    <a:pt x="153353" y="80963"/>
                  </a:lnTo>
                  <a:lnTo>
                    <a:pt x="0" y="80963"/>
                  </a:lnTo>
                </a:path>
              </a:pathLst>
            </a:custGeom>
            <a:grpFill/>
            <a:ln w="9525" cap="rnd">
              <a:noFill/>
              <a:prstDash val="solid"/>
              <a:round/>
            </a:ln>
          </p:spPr>
          <p:txBody>
            <a:bodyPr rtlCol="0" anchor="ctr"/>
            <a:lstStyle/>
            <a:p>
              <a:endParaRPr lang="en-US"/>
            </a:p>
          </p:txBody>
        </p:sp>
        <p:sp>
          <p:nvSpPr>
            <p:cNvPr id="711" name="Graphic 2"/>
            <p:cNvSpPr/>
            <p:nvPr/>
          </p:nvSpPr>
          <p:spPr>
            <a:xfrm>
              <a:off x="10077824" y="-127013"/>
              <a:ext cx="150519" cy="124771"/>
            </a:xfrm>
            <a:custGeom>
              <a:avLst/>
              <a:gdLst>
                <a:gd name="connsiteX0" fmla="*/ 63818 w 72390"/>
                <a:gd name="connsiteY0" fmla="*/ 60008 h 60007"/>
                <a:gd name="connsiteX1" fmla="*/ 8573 w 72390"/>
                <a:gd name="connsiteY1" fmla="*/ 60008 h 60007"/>
                <a:gd name="connsiteX2" fmla="*/ 0 w 72390"/>
                <a:gd name="connsiteY2" fmla="*/ 51435 h 60007"/>
                <a:gd name="connsiteX3" fmla="*/ 0 w 72390"/>
                <a:gd name="connsiteY3" fmla="*/ 8573 h 60007"/>
                <a:gd name="connsiteX4" fmla="*/ 8573 w 72390"/>
                <a:gd name="connsiteY4" fmla="*/ 0 h 60007"/>
                <a:gd name="connsiteX5" fmla="*/ 63818 w 72390"/>
                <a:gd name="connsiteY5" fmla="*/ 0 h 60007"/>
                <a:gd name="connsiteX6" fmla="*/ 72390 w 72390"/>
                <a:gd name="connsiteY6" fmla="*/ 8573 h 60007"/>
                <a:gd name="connsiteX7" fmla="*/ 72390 w 72390"/>
                <a:gd name="connsiteY7" fmla="*/ 51435 h 60007"/>
                <a:gd name="connsiteX8" fmla="*/ 63818 w 72390"/>
                <a:gd name="connsiteY8" fmla="*/ 60008 h 6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390" h="60007">
                  <a:moveTo>
                    <a:pt x="63818" y="60008"/>
                  </a:moveTo>
                  <a:lnTo>
                    <a:pt x="8573" y="60008"/>
                  </a:lnTo>
                  <a:cubicBezTo>
                    <a:pt x="3810" y="60008"/>
                    <a:pt x="0" y="56198"/>
                    <a:pt x="0" y="51435"/>
                  </a:cubicBezTo>
                  <a:lnTo>
                    <a:pt x="0" y="8573"/>
                  </a:lnTo>
                  <a:cubicBezTo>
                    <a:pt x="0" y="3810"/>
                    <a:pt x="3810" y="0"/>
                    <a:pt x="8573" y="0"/>
                  </a:cubicBezTo>
                  <a:lnTo>
                    <a:pt x="63818" y="0"/>
                  </a:lnTo>
                  <a:cubicBezTo>
                    <a:pt x="68580" y="0"/>
                    <a:pt x="72390" y="3810"/>
                    <a:pt x="72390" y="8573"/>
                  </a:cubicBezTo>
                  <a:lnTo>
                    <a:pt x="72390" y="51435"/>
                  </a:lnTo>
                  <a:cubicBezTo>
                    <a:pt x="72390" y="56198"/>
                    <a:pt x="68580" y="60008"/>
                    <a:pt x="63818" y="60008"/>
                  </a:cubicBezTo>
                  <a:close/>
                </a:path>
              </a:pathLst>
            </a:custGeom>
            <a:grpFill/>
            <a:ln w="9525" cap="flat">
              <a:noFill/>
              <a:prstDash val="solid"/>
              <a:miter/>
            </a:ln>
          </p:spPr>
          <p:txBody>
            <a:bodyPr rtlCol="0" anchor="ctr"/>
            <a:lstStyle/>
            <a:p>
              <a:endParaRPr lang="en-US"/>
            </a:p>
          </p:txBody>
        </p:sp>
        <p:sp>
          <p:nvSpPr>
            <p:cNvPr id="712" name="Graphic 2"/>
            <p:cNvSpPr/>
            <p:nvPr/>
          </p:nvSpPr>
          <p:spPr>
            <a:xfrm>
              <a:off x="8740976" y="532499"/>
              <a:ext cx="150519" cy="124771"/>
            </a:xfrm>
            <a:custGeom>
              <a:avLst/>
              <a:gdLst>
                <a:gd name="connsiteX0" fmla="*/ 63818 w 72390"/>
                <a:gd name="connsiteY0" fmla="*/ 60007 h 60007"/>
                <a:gd name="connsiteX1" fmla="*/ 8573 w 72390"/>
                <a:gd name="connsiteY1" fmla="*/ 60007 h 60007"/>
                <a:gd name="connsiteX2" fmla="*/ 0 w 72390"/>
                <a:gd name="connsiteY2" fmla="*/ 51435 h 60007"/>
                <a:gd name="connsiteX3" fmla="*/ 0 w 72390"/>
                <a:gd name="connsiteY3" fmla="*/ 8573 h 60007"/>
                <a:gd name="connsiteX4" fmla="*/ 8573 w 72390"/>
                <a:gd name="connsiteY4" fmla="*/ 0 h 60007"/>
                <a:gd name="connsiteX5" fmla="*/ 63818 w 72390"/>
                <a:gd name="connsiteY5" fmla="*/ 0 h 60007"/>
                <a:gd name="connsiteX6" fmla="*/ 72390 w 72390"/>
                <a:gd name="connsiteY6" fmla="*/ 8573 h 60007"/>
                <a:gd name="connsiteX7" fmla="*/ 72390 w 72390"/>
                <a:gd name="connsiteY7" fmla="*/ 51435 h 60007"/>
                <a:gd name="connsiteX8" fmla="*/ 63818 w 72390"/>
                <a:gd name="connsiteY8" fmla="*/ 60007 h 6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390" h="60007">
                  <a:moveTo>
                    <a:pt x="63818" y="60007"/>
                  </a:moveTo>
                  <a:lnTo>
                    <a:pt x="8573" y="60007"/>
                  </a:lnTo>
                  <a:cubicBezTo>
                    <a:pt x="3810" y="60007"/>
                    <a:pt x="0" y="56198"/>
                    <a:pt x="0" y="51435"/>
                  </a:cubicBezTo>
                  <a:lnTo>
                    <a:pt x="0" y="8573"/>
                  </a:lnTo>
                  <a:cubicBezTo>
                    <a:pt x="0" y="3810"/>
                    <a:pt x="3810" y="0"/>
                    <a:pt x="8573" y="0"/>
                  </a:cubicBezTo>
                  <a:lnTo>
                    <a:pt x="63818" y="0"/>
                  </a:lnTo>
                  <a:cubicBezTo>
                    <a:pt x="68580" y="0"/>
                    <a:pt x="72390" y="3810"/>
                    <a:pt x="72390" y="8573"/>
                  </a:cubicBezTo>
                  <a:lnTo>
                    <a:pt x="72390" y="51435"/>
                  </a:lnTo>
                  <a:cubicBezTo>
                    <a:pt x="72390" y="56198"/>
                    <a:pt x="68580" y="60007"/>
                    <a:pt x="63818" y="60007"/>
                  </a:cubicBezTo>
                  <a:close/>
                </a:path>
              </a:pathLst>
            </a:custGeom>
            <a:grpFill/>
            <a:ln w="9525" cap="flat">
              <a:noFill/>
              <a:prstDash val="solid"/>
              <a:miter/>
            </a:ln>
          </p:spPr>
          <p:txBody>
            <a:bodyPr rtlCol="0" anchor="ctr"/>
            <a:lstStyle/>
            <a:p>
              <a:endParaRPr lang="en-US"/>
            </a:p>
          </p:txBody>
        </p:sp>
        <p:sp>
          <p:nvSpPr>
            <p:cNvPr id="713" name="Graphic 2"/>
            <p:cNvSpPr/>
            <p:nvPr/>
          </p:nvSpPr>
          <p:spPr>
            <a:xfrm>
              <a:off x="9834220" y="-57696"/>
              <a:ext cx="184187" cy="93083"/>
            </a:xfrm>
            <a:custGeom>
              <a:avLst/>
              <a:gdLst>
                <a:gd name="connsiteX0" fmla="*/ 0 w 88582"/>
                <a:gd name="connsiteY0" fmla="*/ 44768 h 44767"/>
                <a:gd name="connsiteX1" fmla="*/ 43815 w 88582"/>
                <a:gd name="connsiteY1" fmla="*/ 0 h 44767"/>
                <a:gd name="connsiteX2" fmla="*/ 88582 w 88582"/>
                <a:gd name="connsiteY2" fmla="*/ 0 h 44767"/>
              </a:gdLst>
              <a:ahLst/>
              <a:cxnLst>
                <a:cxn ang="0">
                  <a:pos x="connsiteX0" y="connsiteY0"/>
                </a:cxn>
                <a:cxn ang="0">
                  <a:pos x="connsiteX1" y="connsiteY1"/>
                </a:cxn>
                <a:cxn ang="0">
                  <a:pos x="connsiteX2" y="connsiteY2"/>
                </a:cxn>
              </a:cxnLst>
              <a:rect l="l" t="t" r="r" b="b"/>
              <a:pathLst>
                <a:path w="88582" h="44767">
                  <a:moveTo>
                    <a:pt x="0" y="44768"/>
                  </a:moveTo>
                  <a:lnTo>
                    <a:pt x="43815" y="0"/>
                  </a:lnTo>
                  <a:lnTo>
                    <a:pt x="88582" y="0"/>
                  </a:lnTo>
                </a:path>
              </a:pathLst>
            </a:custGeom>
            <a:grpFill/>
            <a:ln w="9525" cap="rnd">
              <a:noFill/>
              <a:prstDash val="solid"/>
              <a:round/>
            </a:ln>
          </p:spPr>
          <p:txBody>
            <a:bodyPr rtlCol="0" anchor="ctr"/>
            <a:lstStyle/>
            <a:p>
              <a:endParaRPr lang="en-US"/>
            </a:p>
          </p:txBody>
        </p:sp>
        <p:sp>
          <p:nvSpPr>
            <p:cNvPr id="715" name="Graphic 2"/>
            <p:cNvSpPr/>
            <p:nvPr/>
          </p:nvSpPr>
          <p:spPr>
            <a:xfrm>
              <a:off x="9689643" y="3433951"/>
              <a:ext cx="485225" cy="574349"/>
            </a:xfrm>
            <a:custGeom>
              <a:avLst/>
              <a:gdLst>
                <a:gd name="connsiteX0" fmla="*/ 233363 w 233362"/>
                <a:gd name="connsiteY0" fmla="*/ 276225 h 276225"/>
                <a:gd name="connsiteX1" fmla="*/ 39052 w 233362"/>
                <a:gd name="connsiteY1" fmla="*/ 276225 h 276225"/>
                <a:gd name="connsiteX2" fmla="*/ 0 w 233362"/>
                <a:gd name="connsiteY2" fmla="*/ 237172 h 276225"/>
                <a:gd name="connsiteX3" fmla="*/ 0 w 233362"/>
                <a:gd name="connsiteY3" fmla="*/ 39053 h 276225"/>
                <a:gd name="connsiteX4" fmla="*/ 39052 w 233362"/>
                <a:gd name="connsiteY4" fmla="*/ 0 h 276225"/>
                <a:gd name="connsiteX5" fmla="*/ 206692 w 233362"/>
                <a:gd name="connsiteY5" fmla="*/ 0 h 276225"/>
                <a:gd name="connsiteX6" fmla="*/ 206692 w 233362"/>
                <a:gd name="connsiteY6" fmla="*/ 30480 h 276225"/>
                <a:gd name="connsiteX7" fmla="*/ 206692 w 233362"/>
                <a:gd name="connsiteY7" fmla="*/ 247650 h 276225"/>
                <a:gd name="connsiteX8" fmla="*/ 233363 w 233362"/>
                <a:gd name="connsiteY8" fmla="*/ 276225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362" h="276225">
                  <a:moveTo>
                    <a:pt x="233363" y="276225"/>
                  </a:moveTo>
                  <a:lnTo>
                    <a:pt x="39052" y="276225"/>
                  </a:lnTo>
                  <a:cubicBezTo>
                    <a:pt x="17145" y="276225"/>
                    <a:pt x="0" y="259080"/>
                    <a:pt x="0" y="237172"/>
                  </a:cubicBezTo>
                  <a:lnTo>
                    <a:pt x="0" y="39053"/>
                  </a:lnTo>
                  <a:cubicBezTo>
                    <a:pt x="0" y="17145"/>
                    <a:pt x="17145" y="0"/>
                    <a:pt x="39052" y="0"/>
                  </a:cubicBezTo>
                  <a:lnTo>
                    <a:pt x="206692" y="0"/>
                  </a:lnTo>
                  <a:cubicBezTo>
                    <a:pt x="206692" y="0"/>
                    <a:pt x="206692" y="25717"/>
                    <a:pt x="206692" y="30480"/>
                  </a:cubicBezTo>
                  <a:cubicBezTo>
                    <a:pt x="206692" y="98108"/>
                    <a:pt x="206692" y="180022"/>
                    <a:pt x="206692" y="247650"/>
                  </a:cubicBezTo>
                  <a:cubicBezTo>
                    <a:pt x="206692" y="274320"/>
                    <a:pt x="233363" y="276225"/>
                    <a:pt x="233363" y="276225"/>
                  </a:cubicBezTo>
                  <a:close/>
                </a:path>
              </a:pathLst>
            </a:custGeom>
            <a:grpFill/>
            <a:ln w="9525" cap="flat">
              <a:noFill/>
              <a:prstDash val="solid"/>
              <a:miter/>
            </a:ln>
          </p:spPr>
          <p:txBody>
            <a:bodyPr rtlCol="0" anchor="ctr"/>
            <a:lstStyle/>
            <a:p>
              <a:endParaRPr lang="en-US"/>
            </a:p>
          </p:txBody>
        </p:sp>
        <p:sp>
          <p:nvSpPr>
            <p:cNvPr id="716" name="Graphic 2"/>
            <p:cNvSpPr/>
            <p:nvPr/>
          </p:nvSpPr>
          <p:spPr>
            <a:xfrm>
              <a:off x="10119413" y="3946023"/>
              <a:ext cx="110909" cy="60434"/>
            </a:xfrm>
            <a:custGeom>
              <a:avLst/>
              <a:gdLst>
                <a:gd name="connsiteX0" fmla="*/ 0 w 53340"/>
                <a:gd name="connsiteY0" fmla="*/ 423 h 29065"/>
                <a:gd name="connsiteX1" fmla="*/ 25718 w 53340"/>
                <a:gd name="connsiteY1" fmla="*/ 28998 h 29065"/>
                <a:gd name="connsiteX2" fmla="*/ 53340 w 53340"/>
                <a:gd name="connsiteY2" fmla="*/ 423 h 29065"/>
                <a:gd name="connsiteX3" fmla="*/ 19050 w 53340"/>
                <a:gd name="connsiteY3" fmla="*/ 423 h 29065"/>
                <a:gd name="connsiteX4" fmla="*/ 0 w 53340"/>
                <a:gd name="connsiteY4" fmla="*/ 423 h 2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 h="29065">
                  <a:moveTo>
                    <a:pt x="0" y="423"/>
                  </a:moveTo>
                  <a:cubicBezTo>
                    <a:pt x="0" y="28046"/>
                    <a:pt x="25718" y="28998"/>
                    <a:pt x="25718" y="28998"/>
                  </a:cubicBezTo>
                  <a:cubicBezTo>
                    <a:pt x="25718" y="28998"/>
                    <a:pt x="53340" y="31856"/>
                    <a:pt x="53340" y="423"/>
                  </a:cubicBezTo>
                  <a:lnTo>
                    <a:pt x="19050" y="423"/>
                  </a:lnTo>
                  <a:cubicBezTo>
                    <a:pt x="19050" y="423"/>
                    <a:pt x="0" y="-529"/>
                    <a:pt x="0" y="423"/>
                  </a:cubicBezTo>
                  <a:close/>
                </a:path>
              </a:pathLst>
            </a:custGeom>
            <a:grpFill/>
            <a:ln w="9525" cap="flat">
              <a:noFill/>
              <a:prstDash val="solid"/>
              <a:miter/>
            </a:ln>
          </p:spPr>
          <p:txBody>
            <a:bodyPr rtlCol="0" anchor="ctr"/>
            <a:lstStyle/>
            <a:p>
              <a:endParaRPr lang="en-US"/>
            </a:p>
          </p:txBody>
        </p:sp>
        <p:sp>
          <p:nvSpPr>
            <p:cNvPr id="717" name="Graphic 2"/>
            <p:cNvSpPr/>
            <p:nvPr/>
          </p:nvSpPr>
          <p:spPr>
            <a:xfrm>
              <a:off x="9756980" y="3913235"/>
              <a:ext cx="283212" cy="19805"/>
            </a:xfrm>
            <a:custGeom>
              <a:avLst/>
              <a:gdLst>
                <a:gd name="connsiteX0" fmla="*/ 0 w 136207"/>
                <a:gd name="connsiteY0" fmla="*/ 0 h 9525"/>
                <a:gd name="connsiteX1" fmla="*/ 136207 w 136207"/>
                <a:gd name="connsiteY1" fmla="*/ 0 h 9525"/>
              </a:gdLst>
              <a:ahLst/>
              <a:cxnLst>
                <a:cxn ang="0">
                  <a:pos x="connsiteX0" y="connsiteY0"/>
                </a:cxn>
                <a:cxn ang="0">
                  <a:pos x="connsiteX1" y="connsiteY1"/>
                </a:cxn>
              </a:cxnLst>
              <a:rect l="l" t="t" r="r" b="b"/>
              <a:pathLst>
                <a:path w="136207" h="9525">
                  <a:moveTo>
                    <a:pt x="0" y="0"/>
                  </a:moveTo>
                  <a:lnTo>
                    <a:pt x="136207" y="0"/>
                  </a:lnTo>
                </a:path>
              </a:pathLst>
            </a:custGeom>
            <a:grpFill/>
            <a:ln w="9525" cap="rnd">
              <a:noFill/>
              <a:prstDash val="solid"/>
              <a:round/>
            </a:ln>
          </p:spPr>
          <p:txBody>
            <a:bodyPr rtlCol="0" anchor="ctr"/>
            <a:lstStyle/>
            <a:p>
              <a:endParaRPr lang="en-US"/>
            </a:p>
          </p:txBody>
        </p:sp>
        <p:sp>
          <p:nvSpPr>
            <p:cNvPr id="718" name="Graphic 2"/>
            <p:cNvSpPr/>
            <p:nvPr/>
          </p:nvSpPr>
          <p:spPr>
            <a:xfrm>
              <a:off x="9756980" y="3849859"/>
              <a:ext cx="283212" cy="19805"/>
            </a:xfrm>
            <a:custGeom>
              <a:avLst/>
              <a:gdLst>
                <a:gd name="connsiteX0" fmla="*/ 0 w 136207"/>
                <a:gd name="connsiteY0" fmla="*/ 0 h 9525"/>
                <a:gd name="connsiteX1" fmla="*/ 136207 w 136207"/>
                <a:gd name="connsiteY1" fmla="*/ 0 h 9525"/>
              </a:gdLst>
              <a:ahLst/>
              <a:cxnLst>
                <a:cxn ang="0">
                  <a:pos x="connsiteX0" y="connsiteY0"/>
                </a:cxn>
                <a:cxn ang="0">
                  <a:pos x="connsiteX1" y="connsiteY1"/>
                </a:cxn>
              </a:cxnLst>
              <a:rect l="l" t="t" r="r" b="b"/>
              <a:pathLst>
                <a:path w="136207" h="9525">
                  <a:moveTo>
                    <a:pt x="0" y="0"/>
                  </a:moveTo>
                  <a:lnTo>
                    <a:pt x="136207" y="0"/>
                  </a:lnTo>
                </a:path>
              </a:pathLst>
            </a:custGeom>
            <a:grpFill/>
            <a:ln w="9525" cap="rnd">
              <a:noFill/>
              <a:prstDash val="solid"/>
              <a:round/>
            </a:ln>
          </p:spPr>
          <p:txBody>
            <a:bodyPr rtlCol="0" anchor="ctr"/>
            <a:lstStyle/>
            <a:p>
              <a:endParaRPr lang="en-US"/>
            </a:p>
          </p:txBody>
        </p:sp>
        <p:sp>
          <p:nvSpPr>
            <p:cNvPr id="719" name="Graphic 2"/>
            <p:cNvSpPr/>
            <p:nvPr/>
          </p:nvSpPr>
          <p:spPr>
            <a:xfrm>
              <a:off x="9756980" y="3687457"/>
              <a:ext cx="283212" cy="19805"/>
            </a:xfrm>
            <a:custGeom>
              <a:avLst/>
              <a:gdLst>
                <a:gd name="connsiteX0" fmla="*/ 0 w 136207"/>
                <a:gd name="connsiteY0" fmla="*/ 0 h 9525"/>
                <a:gd name="connsiteX1" fmla="*/ 136207 w 136207"/>
                <a:gd name="connsiteY1" fmla="*/ 0 h 9525"/>
              </a:gdLst>
              <a:ahLst/>
              <a:cxnLst>
                <a:cxn ang="0">
                  <a:pos x="connsiteX0" y="connsiteY0"/>
                </a:cxn>
                <a:cxn ang="0">
                  <a:pos x="connsiteX1" y="connsiteY1"/>
                </a:cxn>
              </a:cxnLst>
              <a:rect l="l" t="t" r="r" b="b"/>
              <a:pathLst>
                <a:path w="136207" h="9525">
                  <a:moveTo>
                    <a:pt x="0" y="0"/>
                  </a:moveTo>
                  <a:lnTo>
                    <a:pt x="136207" y="0"/>
                  </a:lnTo>
                </a:path>
              </a:pathLst>
            </a:custGeom>
            <a:grpFill/>
            <a:ln w="9525" cap="rnd">
              <a:noFill/>
              <a:prstDash val="solid"/>
              <a:round/>
            </a:ln>
          </p:spPr>
          <p:txBody>
            <a:bodyPr rtlCol="0" anchor="ctr"/>
            <a:lstStyle/>
            <a:p>
              <a:endParaRPr lang="en-US"/>
            </a:p>
          </p:txBody>
        </p:sp>
        <p:sp>
          <p:nvSpPr>
            <p:cNvPr id="720" name="Graphic 2"/>
            <p:cNvSpPr/>
            <p:nvPr/>
          </p:nvSpPr>
          <p:spPr>
            <a:xfrm>
              <a:off x="9756980" y="3624080"/>
              <a:ext cx="283212" cy="19805"/>
            </a:xfrm>
            <a:custGeom>
              <a:avLst/>
              <a:gdLst>
                <a:gd name="connsiteX0" fmla="*/ 0 w 136207"/>
                <a:gd name="connsiteY0" fmla="*/ 0 h 9525"/>
                <a:gd name="connsiteX1" fmla="*/ 136207 w 136207"/>
                <a:gd name="connsiteY1" fmla="*/ 0 h 9525"/>
              </a:gdLst>
              <a:ahLst/>
              <a:cxnLst>
                <a:cxn ang="0">
                  <a:pos x="connsiteX0" y="connsiteY0"/>
                </a:cxn>
                <a:cxn ang="0">
                  <a:pos x="connsiteX1" y="connsiteY1"/>
                </a:cxn>
              </a:cxnLst>
              <a:rect l="l" t="t" r="r" b="b"/>
              <a:pathLst>
                <a:path w="136207" h="9525">
                  <a:moveTo>
                    <a:pt x="0" y="0"/>
                  </a:moveTo>
                  <a:lnTo>
                    <a:pt x="136207" y="0"/>
                  </a:lnTo>
                </a:path>
              </a:pathLst>
            </a:custGeom>
            <a:grpFill/>
            <a:ln w="9525" cap="rnd">
              <a:noFill/>
              <a:prstDash val="solid"/>
              <a:round/>
            </a:ln>
          </p:spPr>
          <p:txBody>
            <a:bodyPr rtlCol="0" anchor="ctr"/>
            <a:lstStyle/>
            <a:p>
              <a:endParaRPr lang="en-US"/>
            </a:p>
          </p:txBody>
        </p:sp>
        <p:sp>
          <p:nvSpPr>
            <p:cNvPr id="721" name="Graphic 2"/>
            <p:cNvSpPr/>
            <p:nvPr/>
          </p:nvSpPr>
          <p:spPr>
            <a:xfrm>
              <a:off x="9756980" y="3768659"/>
              <a:ext cx="283212" cy="19805"/>
            </a:xfrm>
            <a:custGeom>
              <a:avLst/>
              <a:gdLst>
                <a:gd name="connsiteX0" fmla="*/ 0 w 136207"/>
                <a:gd name="connsiteY0" fmla="*/ 0 h 9525"/>
                <a:gd name="connsiteX1" fmla="*/ 136207 w 136207"/>
                <a:gd name="connsiteY1" fmla="*/ 0 h 9525"/>
              </a:gdLst>
              <a:ahLst/>
              <a:cxnLst>
                <a:cxn ang="0">
                  <a:pos x="connsiteX0" y="connsiteY0"/>
                </a:cxn>
                <a:cxn ang="0">
                  <a:pos x="connsiteX1" y="connsiteY1"/>
                </a:cxn>
              </a:cxnLst>
              <a:rect l="l" t="t" r="r" b="b"/>
              <a:pathLst>
                <a:path w="136207" h="9525">
                  <a:moveTo>
                    <a:pt x="0" y="0"/>
                  </a:moveTo>
                  <a:lnTo>
                    <a:pt x="136207" y="0"/>
                  </a:lnTo>
                </a:path>
              </a:pathLst>
            </a:custGeom>
            <a:grpFill/>
            <a:ln w="9525" cap="rnd">
              <a:noFill/>
              <a:prstDash val="solid"/>
              <a:round/>
            </a:ln>
          </p:spPr>
          <p:txBody>
            <a:bodyPr rtlCol="0" anchor="ctr"/>
            <a:lstStyle/>
            <a:p>
              <a:endParaRPr lang="en-US"/>
            </a:p>
          </p:txBody>
        </p:sp>
        <p:sp>
          <p:nvSpPr>
            <p:cNvPr id="722" name="Graphic 2"/>
            <p:cNvSpPr/>
            <p:nvPr/>
          </p:nvSpPr>
          <p:spPr>
            <a:xfrm>
              <a:off x="9848084" y="3503270"/>
              <a:ext cx="198268" cy="51493"/>
            </a:xfrm>
            <a:custGeom>
              <a:avLst/>
              <a:gdLst>
                <a:gd name="connsiteX0" fmla="*/ 83820 w 95354"/>
                <a:gd name="connsiteY0" fmla="*/ 24765 h 24765"/>
                <a:gd name="connsiteX1" fmla="*/ 12382 w 95354"/>
                <a:gd name="connsiteY1" fmla="*/ 24765 h 24765"/>
                <a:gd name="connsiteX2" fmla="*/ 0 w 95354"/>
                <a:gd name="connsiteY2" fmla="*/ 12383 h 24765"/>
                <a:gd name="connsiteX3" fmla="*/ 0 w 95354"/>
                <a:gd name="connsiteY3" fmla="*/ 12383 h 24765"/>
                <a:gd name="connsiteX4" fmla="*/ 12382 w 95354"/>
                <a:gd name="connsiteY4" fmla="*/ 0 h 24765"/>
                <a:gd name="connsiteX5" fmla="*/ 82867 w 95354"/>
                <a:gd name="connsiteY5" fmla="*/ 0 h 24765"/>
                <a:gd name="connsiteX6" fmla="*/ 95250 w 95354"/>
                <a:gd name="connsiteY6" fmla="*/ 12383 h 24765"/>
                <a:gd name="connsiteX7" fmla="*/ 95250 w 95354"/>
                <a:gd name="connsiteY7" fmla="*/ 12383 h 24765"/>
                <a:gd name="connsiteX8" fmla="*/ 83820 w 95354"/>
                <a:gd name="connsiteY8" fmla="*/ 24765 h 24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354" h="24765">
                  <a:moveTo>
                    <a:pt x="83820" y="24765"/>
                  </a:moveTo>
                  <a:lnTo>
                    <a:pt x="12382" y="24765"/>
                  </a:lnTo>
                  <a:cubicBezTo>
                    <a:pt x="5715" y="24765"/>
                    <a:pt x="0" y="19050"/>
                    <a:pt x="0" y="12383"/>
                  </a:cubicBezTo>
                  <a:lnTo>
                    <a:pt x="0" y="12383"/>
                  </a:lnTo>
                  <a:cubicBezTo>
                    <a:pt x="0" y="5715"/>
                    <a:pt x="5715" y="0"/>
                    <a:pt x="12382" y="0"/>
                  </a:cubicBezTo>
                  <a:lnTo>
                    <a:pt x="82867" y="0"/>
                  </a:lnTo>
                  <a:cubicBezTo>
                    <a:pt x="89535" y="0"/>
                    <a:pt x="95250" y="5715"/>
                    <a:pt x="95250" y="12383"/>
                  </a:cubicBezTo>
                  <a:lnTo>
                    <a:pt x="95250" y="12383"/>
                  </a:lnTo>
                  <a:cubicBezTo>
                    <a:pt x="96202" y="19050"/>
                    <a:pt x="90488" y="24765"/>
                    <a:pt x="83820" y="24765"/>
                  </a:cubicBezTo>
                  <a:close/>
                </a:path>
              </a:pathLst>
            </a:custGeom>
            <a:grpFill/>
            <a:ln w="9525" cap="flat">
              <a:noFill/>
              <a:prstDash val="solid"/>
              <a:miter/>
            </a:ln>
          </p:spPr>
          <p:txBody>
            <a:bodyPr rtlCol="0" anchor="ctr"/>
            <a:lstStyle/>
            <a:p>
              <a:endParaRPr lang="en-US"/>
            </a:p>
          </p:txBody>
        </p:sp>
        <p:sp>
          <p:nvSpPr>
            <p:cNvPr id="724" name="Graphic 2"/>
            <p:cNvSpPr/>
            <p:nvPr/>
          </p:nvSpPr>
          <p:spPr>
            <a:xfrm>
              <a:off x="10050097" y="3667651"/>
              <a:ext cx="122792" cy="122790"/>
            </a:xfrm>
            <a:custGeom>
              <a:avLst/>
              <a:gdLst>
                <a:gd name="connsiteX0" fmla="*/ 59055 w 59055"/>
                <a:gd name="connsiteY0" fmla="*/ 29527 h 59054"/>
                <a:gd name="connsiteX1" fmla="*/ 29528 w 59055"/>
                <a:gd name="connsiteY1" fmla="*/ 59055 h 59054"/>
                <a:gd name="connsiteX2" fmla="*/ 0 w 59055"/>
                <a:gd name="connsiteY2" fmla="*/ 29527 h 59054"/>
                <a:gd name="connsiteX3" fmla="*/ 29528 w 59055"/>
                <a:gd name="connsiteY3" fmla="*/ 0 h 59054"/>
                <a:gd name="connsiteX4" fmla="*/ 59055 w 59055"/>
                <a:gd name="connsiteY4" fmla="*/ 29527 h 59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55" h="59054">
                  <a:moveTo>
                    <a:pt x="59055" y="29527"/>
                  </a:moveTo>
                  <a:cubicBezTo>
                    <a:pt x="59055" y="45835"/>
                    <a:pt x="45835" y="59055"/>
                    <a:pt x="29528" y="59055"/>
                  </a:cubicBezTo>
                  <a:cubicBezTo>
                    <a:pt x="13220" y="59055"/>
                    <a:pt x="0" y="45835"/>
                    <a:pt x="0" y="29527"/>
                  </a:cubicBezTo>
                  <a:cubicBezTo>
                    <a:pt x="0" y="13220"/>
                    <a:pt x="13220" y="0"/>
                    <a:pt x="29528" y="0"/>
                  </a:cubicBezTo>
                  <a:cubicBezTo>
                    <a:pt x="45835" y="0"/>
                    <a:pt x="59055" y="13220"/>
                    <a:pt x="59055" y="29527"/>
                  </a:cubicBezTo>
                  <a:close/>
                </a:path>
              </a:pathLst>
            </a:custGeom>
            <a:grpFill/>
            <a:ln w="9525" cap="rnd">
              <a:noFill/>
              <a:prstDash val="solid"/>
              <a:round/>
            </a:ln>
          </p:spPr>
          <p:txBody>
            <a:bodyPr rtlCol="0" anchor="ctr"/>
            <a:lstStyle/>
            <a:p>
              <a:endParaRPr lang="en-US"/>
            </a:p>
          </p:txBody>
        </p:sp>
        <p:sp>
          <p:nvSpPr>
            <p:cNvPr id="725" name="Graphic 2"/>
            <p:cNvSpPr/>
            <p:nvPr/>
          </p:nvSpPr>
          <p:spPr>
            <a:xfrm>
              <a:off x="10153084" y="3782521"/>
              <a:ext cx="51491" cy="67337"/>
            </a:xfrm>
            <a:custGeom>
              <a:avLst/>
              <a:gdLst>
                <a:gd name="connsiteX0" fmla="*/ 0 w 24764"/>
                <a:gd name="connsiteY0" fmla="*/ 0 h 32385"/>
                <a:gd name="connsiteX1" fmla="*/ 24765 w 24764"/>
                <a:gd name="connsiteY1" fmla="*/ 32385 h 32385"/>
              </a:gdLst>
              <a:ahLst/>
              <a:cxnLst>
                <a:cxn ang="0">
                  <a:pos x="connsiteX0" y="connsiteY0"/>
                </a:cxn>
                <a:cxn ang="0">
                  <a:pos x="connsiteX1" y="connsiteY1"/>
                </a:cxn>
              </a:cxnLst>
              <a:rect l="l" t="t" r="r" b="b"/>
              <a:pathLst>
                <a:path w="24764" h="32385">
                  <a:moveTo>
                    <a:pt x="0" y="0"/>
                  </a:moveTo>
                  <a:lnTo>
                    <a:pt x="24765" y="32385"/>
                  </a:lnTo>
                </a:path>
              </a:pathLst>
            </a:custGeom>
            <a:grpFill/>
            <a:ln w="9525" cap="rnd">
              <a:noFill/>
              <a:prstDash val="solid"/>
              <a:round/>
            </a:ln>
          </p:spPr>
          <p:txBody>
            <a:bodyPr rtlCol="0" anchor="ctr"/>
            <a:lstStyle/>
            <a:p>
              <a:endParaRPr lang="en-US"/>
            </a:p>
          </p:txBody>
        </p:sp>
        <p:sp>
          <p:nvSpPr>
            <p:cNvPr id="726" name="Graphic 2"/>
            <p:cNvSpPr/>
            <p:nvPr/>
          </p:nvSpPr>
          <p:spPr>
            <a:xfrm>
              <a:off x="8065622" y="6494459"/>
              <a:ext cx="525378" cy="336072"/>
            </a:xfrm>
            <a:custGeom>
              <a:avLst/>
              <a:gdLst>
                <a:gd name="connsiteX0" fmla="*/ 0 w 252673"/>
                <a:gd name="connsiteY0" fmla="*/ 101622 h 161629"/>
                <a:gd name="connsiteX1" fmla="*/ 166688 w 252673"/>
                <a:gd name="connsiteY1" fmla="*/ 5419 h 161629"/>
                <a:gd name="connsiteX2" fmla="*/ 247650 w 252673"/>
                <a:gd name="connsiteY2" fmla="*/ 161629 h 161629"/>
              </a:gdLst>
              <a:ahLst/>
              <a:cxnLst>
                <a:cxn ang="0">
                  <a:pos x="connsiteX0" y="connsiteY0"/>
                </a:cxn>
                <a:cxn ang="0">
                  <a:pos x="connsiteX1" y="connsiteY1"/>
                </a:cxn>
                <a:cxn ang="0">
                  <a:pos x="connsiteX2" y="connsiteY2"/>
                </a:cxn>
              </a:cxnLst>
              <a:rect l="l" t="t" r="r" b="b"/>
              <a:pathLst>
                <a:path w="252673" h="161629">
                  <a:moveTo>
                    <a:pt x="0" y="101622"/>
                  </a:moveTo>
                  <a:cubicBezTo>
                    <a:pt x="10477" y="51139"/>
                    <a:pt x="80963" y="-20298"/>
                    <a:pt x="166688" y="5419"/>
                  </a:cubicBezTo>
                  <a:cubicBezTo>
                    <a:pt x="282892" y="40662"/>
                    <a:pt x="247650" y="161629"/>
                    <a:pt x="247650" y="161629"/>
                  </a:cubicBezTo>
                </a:path>
              </a:pathLst>
            </a:custGeom>
            <a:grpFill/>
            <a:ln w="9525" cap="flat">
              <a:noFill/>
              <a:prstDash val="solid"/>
              <a:miter/>
            </a:ln>
          </p:spPr>
          <p:txBody>
            <a:bodyPr rtlCol="0" anchor="ctr"/>
            <a:lstStyle/>
            <a:p>
              <a:endParaRPr lang="en-US"/>
            </a:p>
          </p:txBody>
        </p:sp>
        <p:sp>
          <p:nvSpPr>
            <p:cNvPr id="727" name="Graphic 2"/>
            <p:cNvSpPr/>
            <p:nvPr/>
          </p:nvSpPr>
          <p:spPr>
            <a:xfrm>
              <a:off x="8443899" y="6796337"/>
              <a:ext cx="263407" cy="119355"/>
            </a:xfrm>
            <a:custGeom>
              <a:avLst/>
              <a:gdLst>
                <a:gd name="connsiteX0" fmla="*/ 0 w 126682"/>
                <a:gd name="connsiteY0" fmla="*/ 57403 h 57402"/>
                <a:gd name="connsiteX1" fmla="*/ 126683 w 126682"/>
                <a:gd name="connsiteY1" fmla="*/ 2158 h 57402"/>
              </a:gdLst>
              <a:ahLst/>
              <a:cxnLst>
                <a:cxn ang="0">
                  <a:pos x="connsiteX0" y="connsiteY0"/>
                </a:cxn>
                <a:cxn ang="0">
                  <a:pos x="connsiteX1" y="connsiteY1"/>
                </a:cxn>
              </a:cxnLst>
              <a:rect l="l" t="t" r="r" b="b"/>
              <a:pathLst>
                <a:path w="126682" h="57402">
                  <a:moveTo>
                    <a:pt x="0" y="57403"/>
                  </a:moveTo>
                  <a:cubicBezTo>
                    <a:pt x="0" y="57403"/>
                    <a:pt x="55245" y="-13082"/>
                    <a:pt x="126683" y="2158"/>
                  </a:cubicBezTo>
                </a:path>
              </a:pathLst>
            </a:custGeom>
            <a:grpFill/>
            <a:ln w="9525" cap="flat">
              <a:noFill/>
              <a:prstDash val="solid"/>
              <a:miter/>
            </a:ln>
          </p:spPr>
          <p:txBody>
            <a:bodyPr rtlCol="0" anchor="ctr"/>
            <a:lstStyle/>
            <a:p>
              <a:endParaRPr lang="en-US"/>
            </a:p>
          </p:txBody>
        </p:sp>
        <p:sp>
          <p:nvSpPr>
            <p:cNvPr id="729" name="Graphic 2"/>
            <p:cNvSpPr/>
            <p:nvPr/>
          </p:nvSpPr>
          <p:spPr>
            <a:xfrm>
              <a:off x="7855687" y="6002678"/>
              <a:ext cx="19805" cy="120810"/>
            </a:xfrm>
            <a:custGeom>
              <a:avLst/>
              <a:gdLst>
                <a:gd name="connsiteX0" fmla="*/ 0 w 9525"/>
                <a:gd name="connsiteY0" fmla="*/ 58102 h 58102"/>
                <a:gd name="connsiteX1" fmla="*/ 0 w 9525"/>
                <a:gd name="connsiteY1" fmla="*/ 0 h 58102"/>
              </a:gdLst>
              <a:ahLst/>
              <a:cxnLst>
                <a:cxn ang="0">
                  <a:pos x="connsiteX0" y="connsiteY0"/>
                </a:cxn>
                <a:cxn ang="0">
                  <a:pos x="connsiteX1" y="connsiteY1"/>
                </a:cxn>
              </a:cxnLst>
              <a:rect l="l" t="t" r="r" b="b"/>
              <a:pathLst>
                <a:path w="9525" h="58102">
                  <a:moveTo>
                    <a:pt x="0" y="58102"/>
                  </a:moveTo>
                  <a:lnTo>
                    <a:pt x="0" y="0"/>
                  </a:lnTo>
                </a:path>
              </a:pathLst>
            </a:custGeom>
            <a:grpFill/>
            <a:ln w="9525" cap="rnd">
              <a:noFill/>
              <a:prstDash val="solid"/>
              <a:round/>
            </a:ln>
          </p:spPr>
          <p:txBody>
            <a:bodyPr rtlCol="0" anchor="ctr"/>
            <a:lstStyle/>
            <a:p>
              <a:endParaRPr lang="en-US"/>
            </a:p>
          </p:txBody>
        </p:sp>
        <p:sp>
          <p:nvSpPr>
            <p:cNvPr id="730" name="Graphic 2"/>
            <p:cNvSpPr/>
            <p:nvPr/>
          </p:nvSpPr>
          <p:spPr>
            <a:xfrm>
              <a:off x="7796272" y="6064073"/>
              <a:ext cx="120810" cy="19805"/>
            </a:xfrm>
            <a:custGeom>
              <a:avLst/>
              <a:gdLst>
                <a:gd name="connsiteX0" fmla="*/ 0 w 58102"/>
                <a:gd name="connsiteY0" fmla="*/ 0 h 9525"/>
                <a:gd name="connsiteX1" fmla="*/ 58103 w 58102"/>
                <a:gd name="connsiteY1" fmla="*/ 0 h 9525"/>
              </a:gdLst>
              <a:ahLst/>
              <a:cxnLst>
                <a:cxn ang="0">
                  <a:pos x="connsiteX0" y="connsiteY0"/>
                </a:cxn>
                <a:cxn ang="0">
                  <a:pos x="connsiteX1" y="connsiteY1"/>
                </a:cxn>
              </a:cxnLst>
              <a:rect l="l" t="t" r="r" b="b"/>
              <a:pathLst>
                <a:path w="58102" h="9525">
                  <a:moveTo>
                    <a:pt x="0" y="0"/>
                  </a:moveTo>
                  <a:lnTo>
                    <a:pt x="58103" y="0"/>
                  </a:lnTo>
                </a:path>
              </a:pathLst>
            </a:custGeom>
            <a:grpFill/>
            <a:ln w="9525" cap="rnd">
              <a:noFill/>
              <a:prstDash val="solid"/>
              <a:round/>
            </a:ln>
          </p:spPr>
          <p:txBody>
            <a:bodyPr rtlCol="0" anchor="ctr"/>
            <a:lstStyle/>
            <a:p>
              <a:endParaRPr lang="en-US"/>
            </a:p>
          </p:txBody>
        </p:sp>
        <p:sp>
          <p:nvSpPr>
            <p:cNvPr id="731" name="Graphic 2"/>
            <p:cNvSpPr/>
            <p:nvPr/>
          </p:nvSpPr>
          <p:spPr>
            <a:xfrm>
              <a:off x="5760303" y="152239"/>
              <a:ext cx="368374" cy="334706"/>
            </a:xfrm>
            <a:custGeom>
              <a:avLst/>
              <a:gdLst>
                <a:gd name="connsiteX0" fmla="*/ 0 w 177164"/>
                <a:gd name="connsiteY0" fmla="*/ 0 h 160972"/>
                <a:gd name="connsiteX1" fmla="*/ 177165 w 177164"/>
                <a:gd name="connsiteY1" fmla="*/ 160973 h 160972"/>
              </a:gdLst>
              <a:ahLst/>
              <a:cxnLst>
                <a:cxn ang="0">
                  <a:pos x="connsiteX0" y="connsiteY0"/>
                </a:cxn>
                <a:cxn ang="0">
                  <a:pos x="connsiteX1" y="connsiteY1"/>
                </a:cxn>
              </a:cxnLst>
              <a:rect l="l" t="t" r="r" b="b"/>
              <a:pathLst>
                <a:path w="177164" h="160972">
                  <a:moveTo>
                    <a:pt x="0" y="0"/>
                  </a:moveTo>
                  <a:cubicBezTo>
                    <a:pt x="0" y="0"/>
                    <a:pt x="101917" y="73343"/>
                    <a:pt x="177165" y="160973"/>
                  </a:cubicBezTo>
                </a:path>
              </a:pathLst>
            </a:custGeom>
            <a:grpFill/>
            <a:ln w="9525" cap="rnd">
              <a:noFill/>
              <a:prstDash val="solid"/>
              <a:round/>
            </a:ln>
          </p:spPr>
          <p:txBody>
            <a:bodyPr rtlCol="0" anchor="ctr"/>
            <a:lstStyle/>
            <a:p>
              <a:endParaRPr lang="en-US"/>
            </a:p>
          </p:txBody>
        </p:sp>
        <p:sp>
          <p:nvSpPr>
            <p:cNvPr id="732" name="Graphic 2"/>
            <p:cNvSpPr/>
            <p:nvPr/>
          </p:nvSpPr>
          <p:spPr>
            <a:xfrm>
              <a:off x="6196016" y="580032"/>
              <a:ext cx="152499" cy="178246"/>
            </a:xfrm>
            <a:custGeom>
              <a:avLst/>
              <a:gdLst>
                <a:gd name="connsiteX0" fmla="*/ 0 w 73342"/>
                <a:gd name="connsiteY0" fmla="*/ 0 h 85725"/>
                <a:gd name="connsiteX1" fmla="*/ 73343 w 73342"/>
                <a:gd name="connsiteY1" fmla="*/ 85725 h 85725"/>
              </a:gdLst>
              <a:ahLst/>
              <a:cxnLst>
                <a:cxn ang="0">
                  <a:pos x="connsiteX0" y="connsiteY0"/>
                </a:cxn>
                <a:cxn ang="0">
                  <a:pos x="connsiteX1" y="connsiteY1"/>
                </a:cxn>
              </a:cxnLst>
              <a:rect l="l" t="t" r="r" b="b"/>
              <a:pathLst>
                <a:path w="73342" h="85725">
                  <a:moveTo>
                    <a:pt x="0" y="0"/>
                  </a:moveTo>
                  <a:cubicBezTo>
                    <a:pt x="0" y="0"/>
                    <a:pt x="48578" y="55245"/>
                    <a:pt x="73343" y="85725"/>
                  </a:cubicBezTo>
                </a:path>
              </a:pathLst>
            </a:custGeom>
            <a:grpFill/>
            <a:ln w="9525" cap="rnd">
              <a:noFill/>
              <a:prstDash val="solid"/>
              <a:round/>
            </a:ln>
          </p:spPr>
          <p:txBody>
            <a:bodyPr rtlCol="0" anchor="ctr"/>
            <a:lstStyle/>
            <a:p>
              <a:endParaRPr lang="en-US"/>
            </a:p>
          </p:txBody>
        </p:sp>
        <p:sp>
          <p:nvSpPr>
            <p:cNvPr id="734" name="Graphic 2"/>
            <p:cNvSpPr/>
            <p:nvPr/>
          </p:nvSpPr>
          <p:spPr>
            <a:xfrm>
              <a:off x="4639332" y="595876"/>
              <a:ext cx="570388" cy="570388"/>
            </a:xfrm>
            <a:custGeom>
              <a:avLst/>
              <a:gdLst>
                <a:gd name="connsiteX0" fmla="*/ 274320 w 274320"/>
                <a:gd name="connsiteY0" fmla="*/ 137160 h 274320"/>
                <a:gd name="connsiteX1" fmla="*/ 137160 w 274320"/>
                <a:gd name="connsiteY1" fmla="*/ 274320 h 274320"/>
                <a:gd name="connsiteX2" fmla="*/ 0 w 274320"/>
                <a:gd name="connsiteY2" fmla="*/ 137160 h 274320"/>
                <a:gd name="connsiteX3" fmla="*/ 137160 w 274320"/>
                <a:gd name="connsiteY3" fmla="*/ 0 h 274320"/>
                <a:gd name="connsiteX4" fmla="*/ 274320 w 274320"/>
                <a:gd name="connsiteY4" fmla="*/ 137160 h 27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 h="274320">
                  <a:moveTo>
                    <a:pt x="274320" y="137160"/>
                  </a:moveTo>
                  <a:cubicBezTo>
                    <a:pt x="274320" y="212911"/>
                    <a:pt x="212911" y="274320"/>
                    <a:pt x="137160" y="274320"/>
                  </a:cubicBezTo>
                  <a:cubicBezTo>
                    <a:pt x="61409" y="274320"/>
                    <a:pt x="0" y="212911"/>
                    <a:pt x="0" y="137160"/>
                  </a:cubicBezTo>
                  <a:cubicBezTo>
                    <a:pt x="0" y="61409"/>
                    <a:pt x="61409" y="0"/>
                    <a:pt x="137160" y="0"/>
                  </a:cubicBezTo>
                  <a:cubicBezTo>
                    <a:pt x="212911" y="0"/>
                    <a:pt x="274320" y="61409"/>
                    <a:pt x="274320" y="137160"/>
                  </a:cubicBezTo>
                  <a:close/>
                </a:path>
              </a:pathLst>
            </a:custGeom>
            <a:grpFill/>
            <a:ln w="9525" cap="flat">
              <a:noFill/>
              <a:prstDash val="solid"/>
              <a:miter/>
            </a:ln>
          </p:spPr>
          <p:txBody>
            <a:bodyPr rtlCol="0" anchor="ctr"/>
            <a:lstStyle/>
            <a:p>
              <a:endParaRPr lang="en-US"/>
            </a:p>
          </p:txBody>
        </p:sp>
        <p:sp>
          <p:nvSpPr>
            <p:cNvPr id="736" name="Graphic 2"/>
            <p:cNvSpPr/>
            <p:nvPr/>
          </p:nvSpPr>
          <p:spPr>
            <a:xfrm>
              <a:off x="4785366" y="705620"/>
              <a:ext cx="243319" cy="304182"/>
            </a:xfrm>
            <a:custGeom>
              <a:avLst/>
              <a:gdLst>
                <a:gd name="connsiteX0" fmla="*/ 60260 w 117021"/>
                <a:gd name="connsiteY0" fmla="*/ 146292 h 146292"/>
                <a:gd name="connsiteX1" fmla="*/ 105027 w 117021"/>
                <a:gd name="connsiteY1" fmla="*/ 130100 h 146292"/>
                <a:gd name="connsiteX2" fmla="*/ 108837 w 117021"/>
                <a:gd name="connsiteY2" fmla="*/ 122480 h 146292"/>
                <a:gd name="connsiteX3" fmla="*/ 110742 w 117021"/>
                <a:gd name="connsiteY3" fmla="*/ 92000 h 146292"/>
                <a:gd name="connsiteX4" fmla="*/ 97407 w 117021"/>
                <a:gd name="connsiteY4" fmla="*/ 11990 h 146292"/>
                <a:gd name="connsiteX5" fmla="*/ 252 w 117021"/>
                <a:gd name="connsiteY5" fmla="*/ 66282 h 146292"/>
                <a:gd name="connsiteX6" fmla="*/ 39305 w 117021"/>
                <a:gd name="connsiteY6" fmla="*/ 117717 h 146292"/>
                <a:gd name="connsiteX7" fmla="*/ 60260 w 117021"/>
                <a:gd name="connsiteY7" fmla="*/ 146292 h 14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21" h="146292">
                  <a:moveTo>
                    <a:pt x="60260" y="146292"/>
                  </a:moveTo>
                  <a:lnTo>
                    <a:pt x="105027" y="130100"/>
                  </a:lnTo>
                  <a:cubicBezTo>
                    <a:pt x="107885" y="129147"/>
                    <a:pt x="109790" y="125337"/>
                    <a:pt x="108837" y="122480"/>
                  </a:cubicBezTo>
                  <a:cubicBezTo>
                    <a:pt x="106932" y="116765"/>
                    <a:pt x="105980" y="106287"/>
                    <a:pt x="110742" y="92000"/>
                  </a:cubicBezTo>
                  <a:cubicBezTo>
                    <a:pt x="120267" y="64377"/>
                    <a:pt x="121220" y="30087"/>
                    <a:pt x="97407" y="11990"/>
                  </a:cubicBezTo>
                  <a:cubicBezTo>
                    <a:pt x="59307" y="-17538"/>
                    <a:pt x="-4510" y="10085"/>
                    <a:pt x="252" y="66282"/>
                  </a:cubicBezTo>
                  <a:cubicBezTo>
                    <a:pt x="3110" y="101525"/>
                    <a:pt x="34542" y="114860"/>
                    <a:pt x="39305" y="117717"/>
                  </a:cubicBezTo>
                  <a:cubicBezTo>
                    <a:pt x="51687" y="125337"/>
                    <a:pt x="60260" y="146292"/>
                    <a:pt x="60260" y="146292"/>
                  </a:cubicBezTo>
                  <a:close/>
                </a:path>
              </a:pathLst>
            </a:custGeom>
            <a:grpFill/>
            <a:ln w="9525" cap="flat">
              <a:noFill/>
              <a:prstDash val="solid"/>
              <a:miter/>
            </a:ln>
          </p:spPr>
          <p:txBody>
            <a:bodyPr rtlCol="0" anchor="ctr"/>
            <a:lstStyle/>
            <a:p>
              <a:endParaRPr lang="en-US"/>
            </a:p>
          </p:txBody>
        </p:sp>
        <p:sp>
          <p:nvSpPr>
            <p:cNvPr id="737" name="Graphic 2"/>
            <p:cNvSpPr/>
            <p:nvPr/>
          </p:nvSpPr>
          <p:spPr>
            <a:xfrm>
              <a:off x="4890856" y="859283"/>
              <a:ext cx="99026" cy="134675"/>
            </a:xfrm>
            <a:custGeom>
              <a:avLst/>
              <a:gdLst>
                <a:gd name="connsiteX0" fmla="*/ 20003 w 47625"/>
                <a:gd name="connsiteY0" fmla="*/ 64770 h 64770"/>
                <a:gd name="connsiteX1" fmla="*/ 0 w 47625"/>
                <a:gd name="connsiteY1" fmla="*/ 8573 h 64770"/>
                <a:gd name="connsiteX2" fmla="*/ 4763 w 47625"/>
                <a:gd name="connsiteY2" fmla="*/ 9525 h 64770"/>
                <a:gd name="connsiteX3" fmla="*/ 23813 w 47625"/>
                <a:gd name="connsiteY3" fmla="*/ 3810 h 64770"/>
                <a:gd name="connsiteX4" fmla="*/ 27623 w 47625"/>
                <a:gd name="connsiteY4" fmla="*/ 0 h 64770"/>
                <a:gd name="connsiteX5" fmla="*/ 47625 w 47625"/>
                <a:gd name="connsiteY5" fmla="*/ 55245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64770">
                  <a:moveTo>
                    <a:pt x="20003" y="64770"/>
                  </a:moveTo>
                  <a:lnTo>
                    <a:pt x="0" y="8573"/>
                  </a:lnTo>
                  <a:lnTo>
                    <a:pt x="4763" y="9525"/>
                  </a:lnTo>
                  <a:cubicBezTo>
                    <a:pt x="11430" y="11430"/>
                    <a:pt x="19050" y="8573"/>
                    <a:pt x="23813" y="3810"/>
                  </a:cubicBezTo>
                  <a:lnTo>
                    <a:pt x="27623" y="0"/>
                  </a:lnTo>
                  <a:lnTo>
                    <a:pt x="47625" y="55245"/>
                  </a:lnTo>
                </a:path>
              </a:pathLst>
            </a:custGeom>
            <a:grpFill/>
            <a:ln w="9525" cap="flat">
              <a:noFill/>
              <a:prstDash val="solid"/>
              <a:miter/>
            </a:ln>
          </p:spPr>
          <p:txBody>
            <a:bodyPr rtlCol="0" anchor="ctr"/>
            <a:lstStyle/>
            <a:p>
              <a:endParaRPr lang="en-US"/>
            </a:p>
          </p:txBody>
        </p:sp>
        <p:sp>
          <p:nvSpPr>
            <p:cNvPr id="738" name="Graphic 2"/>
            <p:cNvSpPr/>
            <p:nvPr/>
          </p:nvSpPr>
          <p:spPr>
            <a:xfrm>
              <a:off x="4910661" y="974153"/>
              <a:ext cx="119590" cy="85853"/>
            </a:xfrm>
            <a:custGeom>
              <a:avLst/>
              <a:gdLst>
                <a:gd name="connsiteX0" fmla="*/ 0 w 57515"/>
                <a:gd name="connsiteY0" fmla="*/ 17145 h 41290"/>
                <a:gd name="connsiteX1" fmla="*/ 5715 w 57515"/>
                <a:gd name="connsiteY1" fmla="*/ 34290 h 41290"/>
                <a:gd name="connsiteX2" fmla="*/ 26670 w 57515"/>
                <a:gd name="connsiteY2" fmla="*/ 40005 h 41290"/>
                <a:gd name="connsiteX3" fmla="*/ 43815 w 57515"/>
                <a:gd name="connsiteY3" fmla="*/ 34290 h 41290"/>
                <a:gd name="connsiteX4" fmla="*/ 57150 w 57515"/>
                <a:gd name="connsiteY4" fmla="*/ 17145 h 41290"/>
                <a:gd name="connsiteX5" fmla="*/ 51435 w 57515"/>
                <a:gd name="connsiteY5" fmla="*/ 0 h 41290"/>
                <a:gd name="connsiteX6" fmla="*/ 0 w 57515"/>
                <a:gd name="connsiteY6" fmla="*/ 17145 h 41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15" h="41290">
                  <a:moveTo>
                    <a:pt x="0" y="17145"/>
                  </a:moveTo>
                  <a:lnTo>
                    <a:pt x="5715" y="34290"/>
                  </a:lnTo>
                  <a:cubicBezTo>
                    <a:pt x="7620" y="40957"/>
                    <a:pt x="17145" y="42863"/>
                    <a:pt x="26670" y="40005"/>
                  </a:cubicBezTo>
                  <a:lnTo>
                    <a:pt x="43815" y="34290"/>
                  </a:lnTo>
                  <a:cubicBezTo>
                    <a:pt x="53340" y="30480"/>
                    <a:pt x="59055" y="22860"/>
                    <a:pt x="57150" y="17145"/>
                  </a:cubicBezTo>
                  <a:lnTo>
                    <a:pt x="51435" y="0"/>
                  </a:lnTo>
                  <a:lnTo>
                    <a:pt x="0" y="17145"/>
                  </a:lnTo>
                  <a:close/>
                </a:path>
              </a:pathLst>
            </a:custGeom>
            <a:grpFill/>
            <a:ln w="9525" cap="flat">
              <a:noFill/>
              <a:prstDash val="solid"/>
              <a:miter/>
            </a:ln>
          </p:spPr>
          <p:txBody>
            <a:bodyPr rtlCol="0" anchor="ctr"/>
            <a:lstStyle/>
            <a:p>
              <a:endParaRPr lang="en-US"/>
            </a:p>
          </p:txBody>
        </p:sp>
        <p:sp>
          <p:nvSpPr>
            <p:cNvPr id="740" name="Graphic 2"/>
            <p:cNvSpPr/>
            <p:nvPr/>
          </p:nvSpPr>
          <p:spPr>
            <a:xfrm>
              <a:off x="7142702" y="1940644"/>
              <a:ext cx="570386" cy="570388"/>
            </a:xfrm>
            <a:custGeom>
              <a:avLst/>
              <a:gdLst>
                <a:gd name="connsiteX0" fmla="*/ 274320 w 274319"/>
                <a:gd name="connsiteY0" fmla="*/ 137160 h 274320"/>
                <a:gd name="connsiteX1" fmla="*/ 137160 w 274319"/>
                <a:gd name="connsiteY1" fmla="*/ 274320 h 274320"/>
                <a:gd name="connsiteX2" fmla="*/ 0 w 274319"/>
                <a:gd name="connsiteY2" fmla="*/ 137160 h 274320"/>
                <a:gd name="connsiteX3" fmla="*/ 137160 w 274319"/>
                <a:gd name="connsiteY3" fmla="*/ 0 h 274320"/>
                <a:gd name="connsiteX4" fmla="*/ 274320 w 274319"/>
                <a:gd name="connsiteY4" fmla="*/ 137160 h 27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19" h="274320">
                  <a:moveTo>
                    <a:pt x="274320" y="137160"/>
                  </a:moveTo>
                  <a:cubicBezTo>
                    <a:pt x="274320" y="212911"/>
                    <a:pt x="212911" y="274320"/>
                    <a:pt x="137160" y="274320"/>
                  </a:cubicBezTo>
                  <a:cubicBezTo>
                    <a:pt x="61409" y="274320"/>
                    <a:pt x="0" y="212911"/>
                    <a:pt x="0" y="137160"/>
                  </a:cubicBezTo>
                  <a:cubicBezTo>
                    <a:pt x="0" y="61409"/>
                    <a:pt x="61409" y="0"/>
                    <a:pt x="137160" y="0"/>
                  </a:cubicBezTo>
                  <a:cubicBezTo>
                    <a:pt x="212911" y="0"/>
                    <a:pt x="274320" y="61409"/>
                    <a:pt x="274320" y="137160"/>
                  </a:cubicBezTo>
                  <a:close/>
                </a:path>
              </a:pathLst>
            </a:custGeom>
            <a:grpFill/>
            <a:ln w="9525" cap="flat">
              <a:noFill/>
              <a:prstDash val="solid"/>
              <a:miter/>
            </a:ln>
          </p:spPr>
          <p:txBody>
            <a:bodyPr rtlCol="0" anchor="ctr"/>
            <a:lstStyle/>
            <a:p>
              <a:endParaRPr lang="en-US"/>
            </a:p>
          </p:txBody>
        </p:sp>
        <p:sp>
          <p:nvSpPr>
            <p:cNvPr id="742" name="Graphic 2"/>
            <p:cNvSpPr/>
            <p:nvPr/>
          </p:nvSpPr>
          <p:spPr>
            <a:xfrm>
              <a:off x="7300619" y="2060292"/>
              <a:ext cx="243319" cy="304182"/>
            </a:xfrm>
            <a:custGeom>
              <a:avLst/>
              <a:gdLst>
                <a:gd name="connsiteX0" fmla="*/ 60260 w 117021"/>
                <a:gd name="connsiteY0" fmla="*/ 146292 h 146292"/>
                <a:gd name="connsiteX1" fmla="*/ 105027 w 117021"/>
                <a:gd name="connsiteY1" fmla="*/ 130100 h 146292"/>
                <a:gd name="connsiteX2" fmla="*/ 108837 w 117021"/>
                <a:gd name="connsiteY2" fmla="*/ 122480 h 146292"/>
                <a:gd name="connsiteX3" fmla="*/ 110742 w 117021"/>
                <a:gd name="connsiteY3" fmla="*/ 92000 h 146292"/>
                <a:gd name="connsiteX4" fmla="*/ 97407 w 117021"/>
                <a:gd name="connsiteY4" fmla="*/ 11990 h 146292"/>
                <a:gd name="connsiteX5" fmla="*/ 252 w 117021"/>
                <a:gd name="connsiteY5" fmla="*/ 66282 h 146292"/>
                <a:gd name="connsiteX6" fmla="*/ 39305 w 117021"/>
                <a:gd name="connsiteY6" fmla="*/ 117717 h 146292"/>
                <a:gd name="connsiteX7" fmla="*/ 60260 w 117021"/>
                <a:gd name="connsiteY7" fmla="*/ 146292 h 14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21" h="146292">
                  <a:moveTo>
                    <a:pt x="60260" y="146292"/>
                  </a:moveTo>
                  <a:lnTo>
                    <a:pt x="105027" y="130100"/>
                  </a:lnTo>
                  <a:cubicBezTo>
                    <a:pt x="107885" y="129147"/>
                    <a:pt x="109790" y="125337"/>
                    <a:pt x="108837" y="122480"/>
                  </a:cubicBezTo>
                  <a:cubicBezTo>
                    <a:pt x="106932" y="116764"/>
                    <a:pt x="105980" y="106287"/>
                    <a:pt x="110742" y="92000"/>
                  </a:cubicBezTo>
                  <a:cubicBezTo>
                    <a:pt x="120267" y="64377"/>
                    <a:pt x="121219" y="30087"/>
                    <a:pt x="97407" y="11990"/>
                  </a:cubicBezTo>
                  <a:cubicBezTo>
                    <a:pt x="59307" y="-17538"/>
                    <a:pt x="-4510" y="10085"/>
                    <a:pt x="252" y="66282"/>
                  </a:cubicBezTo>
                  <a:cubicBezTo>
                    <a:pt x="3110" y="101525"/>
                    <a:pt x="34542" y="114860"/>
                    <a:pt x="39305" y="117717"/>
                  </a:cubicBezTo>
                  <a:cubicBezTo>
                    <a:pt x="51687" y="125337"/>
                    <a:pt x="60260" y="146292"/>
                    <a:pt x="60260" y="146292"/>
                  </a:cubicBezTo>
                  <a:close/>
                </a:path>
              </a:pathLst>
            </a:custGeom>
            <a:grpFill/>
            <a:ln w="9525" cap="flat">
              <a:noFill/>
              <a:prstDash val="solid"/>
              <a:miter/>
            </a:ln>
          </p:spPr>
          <p:txBody>
            <a:bodyPr rtlCol="0" anchor="ctr"/>
            <a:lstStyle/>
            <a:p>
              <a:endParaRPr lang="en-US"/>
            </a:p>
          </p:txBody>
        </p:sp>
        <p:sp>
          <p:nvSpPr>
            <p:cNvPr id="743" name="Graphic 2"/>
            <p:cNvSpPr/>
            <p:nvPr/>
          </p:nvSpPr>
          <p:spPr>
            <a:xfrm>
              <a:off x="7408091" y="2213955"/>
              <a:ext cx="99026" cy="134673"/>
            </a:xfrm>
            <a:custGeom>
              <a:avLst/>
              <a:gdLst>
                <a:gd name="connsiteX0" fmla="*/ 20003 w 47625"/>
                <a:gd name="connsiteY0" fmla="*/ 64770 h 64769"/>
                <a:gd name="connsiteX1" fmla="*/ 0 w 47625"/>
                <a:gd name="connsiteY1" fmla="*/ 8573 h 64769"/>
                <a:gd name="connsiteX2" fmla="*/ 4763 w 47625"/>
                <a:gd name="connsiteY2" fmla="*/ 9525 h 64769"/>
                <a:gd name="connsiteX3" fmla="*/ 23813 w 47625"/>
                <a:gd name="connsiteY3" fmla="*/ 3810 h 64769"/>
                <a:gd name="connsiteX4" fmla="*/ 27622 w 47625"/>
                <a:gd name="connsiteY4" fmla="*/ 0 h 64769"/>
                <a:gd name="connsiteX5" fmla="*/ 47625 w 47625"/>
                <a:gd name="connsiteY5" fmla="*/ 5524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64769">
                  <a:moveTo>
                    <a:pt x="20003" y="64770"/>
                  </a:moveTo>
                  <a:lnTo>
                    <a:pt x="0" y="8573"/>
                  </a:lnTo>
                  <a:lnTo>
                    <a:pt x="4763" y="9525"/>
                  </a:lnTo>
                  <a:cubicBezTo>
                    <a:pt x="11430" y="11430"/>
                    <a:pt x="19050" y="8573"/>
                    <a:pt x="23813" y="3810"/>
                  </a:cubicBezTo>
                  <a:lnTo>
                    <a:pt x="27622" y="0"/>
                  </a:lnTo>
                  <a:lnTo>
                    <a:pt x="47625" y="55245"/>
                  </a:lnTo>
                </a:path>
              </a:pathLst>
            </a:custGeom>
            <a:grpFill/>
            <a:ln w="9525" cap="flat">
              <a:noFill/>
              <a:prstDash val="solid"/>
              <a:miter/>
            </a:ln>
          </p:spPr>
          <p:txBody>
            <a:bodyPr rtlCol="0" anchor="ctr"/>
            <a:lstStyle/>
            <a:p>
              <a:endParaRPr lang="en-US"/>
            </a:p>
          </p:txBody>
        </p:sp>
        <p:sp>
          <p:nvSpPr>
            <p:cNvPr id="744" name="Graphic 2"/>
            <p:cNvSpPr/>
            <p:nvPr/>
          </p:nvSpPr>
          <p:spPr>
            <a:xfrm>
              <a:off x="7425914" y="2328825"/>
              <a:ext cx="119590" cy="85853"/>
            </a:xfrm>
            <a:custGeom>
              <a:avLst/>
              <a:gdLst>
                <a:gd name="connsiteX0" fmla="*/ 0 w 57515"/>
                <a:gd name="connsiteY0" fmla="*/ 17145 h 41290"/>
                <a:gd name="connsiteX1" fmla="*/ 5715 w 57515"/>
                <a:gd name="connsiteY1" fmla="*/ 34290 h 41290"/>
                <a:gd name="connsiteX2" fmla="*/ 26670 w 57515"/>
                <a:gd name="connsiteY2" fmla="*/ 40005 h 41290"/>
                <a:gd name="connsiteX3" fmla="*/ 43815 w 57515"/>
                <a:gd name="connsiteY3" fmla="*/ 34290 h 41290"/>
                <a:gd name="connsiteX4" fmla="*/ 57150 w 57515"/>
                <a:gd name="connsiteY4" fmla="*/ 17145 h 41290"/>
                <a:gd name="connsiteX5" fmla="*/ 51435 w 57515"/>
                <a:gd name="connsiteY5" fmla="*/ 0 h 41290"/>
                <a:gd name="connsiteX6" fmla="*/ 0 w 57515"/>
                <a:gd name="connsiteY6" fmla="*/ 17145 h 41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15" h="41290">
                  <a:moveTo>
                    <a:pt x="0" y="17145"/>
                  </a:moveTo>
                  <a:lnTo>
                    <a:pt x="5715" y="34290"/>
                  </a:lnTo>
                  <a:cubicBezTo>
                    <a:pt x="7620" y="40958"/>
                    <a:pt x="17145" y="42863"/>
                    <a:pt x="26670" y="40005"/>
                  </a:cubicBezTo>
                  <a:lnTo>
                    <a:pt x="43815" y="34290"/>
                  </a:lnTo>
                  <a:cubicBezTo>
                    <a:pt x="53340" y="30480"/>
                    <a:pt x="59055" y="22860"/>
                    <a:pt x="57150" y="17145"/>
                  </a:cubicBezTo>
                  <a:lnTo>
                    <a:pt x="51435" y="0"/>
                  </a:lnTo>
                  <a:lnTo>
                    <a:pt x="0" y="17145"/>
                  </a:lnTo>
                  <a:close/>
                </a:path>
              </a:pathLst>
            </a:custGeom>
            <a:grpFill/>
            <a:ln w="9525" cap="flat">
              <a:noFill/>
              <a:prstDash val="solid"/>
              <a:miter/>
            </a:ln>
          </p:spPr>
          <p:txBody>
            <a:bodyPr rtlCol="0" anchor="ctr"/>
            <a:lstStyle/>
            <a:p>
              <a:endParaRPr lang="en-US"/>
            </a:p>
          </p:txBody>
        </p:sp>
        <p:sp>
          <p:nvSpPr>
            <p:cNvPr id="745" name="Graphic 2"/>
            <p:cNvSpPr/>
            <p:nvPr/>
          </p:nvSpPr>
          <p:spPr>
            <a:xfrm>
              <a:off x="7000105" y="6920954"/>
              <a:ext cx="536718" cy="214575"/>
            </a:xfrm>
            <a:custGeom>
              <a:avLst/>
              <a:gdLst>
                <a:gd name="connsiteX0" fmla="*/ 0 w 258127"/>
                <a:gd name="connsiteY0" fmla="*/ 103198 h 103197"/>
                <a:gd name="connsiteX1" fmla="*/ 100965 w 258127"/>
                <a:gd name="connsiteY1" fmla="*/ 2233 h 103197"/>
                <a:gd name="connsiteX2" fmla="*/ 258128 w 258127"/>
                <a:gd name="connsiteY2" fmla="*/ 103198 h 103197"/>
              </a:gdLst>
              <a:ahLst/>
              <a:cxnLst>
                <a:cxn ang="0">
                  <a:pos x="connsiteX0" y="connsiteY0"/>
                </a:cxn>
                <a:cxn ang="0">
                  <a:pos x="connsiteX1" y="connsiteY1"/>
                </a:cxn>
                <a:cxn ang="0">
                  <a:pos x="connsiteX2" y="connsiteY2"/>
                </a:cxn>
              </a:cxnLst>
              <a:rect l="l" t="t" r="r" b="b"/>
              <a:pathLst>
                <a:path w="258127" h="103197">
                  <a:moveTo>
                    <a:pt x="0" y="103198"/>
                  </a:moveTo>
                  <a:cubicBezTo>
                    <a:pt x="0" y="103198"/>
                    <a:pt x="15240" y="22235"/>
                    <a:pt x="100965" y="2233"/>
                  </a:cubicBezTo>
                  <a:cubicBezTo>
                    <a:pt x="186690" y="-17769"/>
                    <a:pt x="258128" y="103198"/>
                    <a:pt x="258128" y="103198"/>
                  </a:cubicBezTo>
                </a:path>
              </a:pathLst>
            </a:custGeom>
            <a:grpFill/>
            <a:ln w="9525" cap="flat">
              <a:noFill/>
              <a:prstDash val="solid"/>
              <a:miter/>
            </a:ln>
          </p:spPr>
          <p:txBody>
            <a:bodyPr rtlCol="0" anchor="ctr"/>
            <a:lstStyle/>
            <a:p>
              <a:endParaRPr lang="en-US"/>
            </a:p>
          </p:txBody>
        </p:sp>
        <p:sp>
          <p:nvSpPr>
            <p:cNvPr id="746" name="Graphic 2"/>
            <p:cNvSpPr/>
            <p:nvPr/>
          </p:nvSpPr>
          <p:spPr>
            <a:xfrm>
              <a:off x="3563912" y="649349"/>
              <a:ext cx="376298" cy="285192"/>
            </a:xfrm>
            <a:custGeom>
              <a:avLst/>
              <a:gdLst>
                <a:gd name="connsiteX0" fmla="*/ 121920 w 180975"/>
                <a:gd name="connsiteY0" fmla="*/ 137160 h 137159"/>
                <a:gd name="connsiteX1" fmla="*/ 14288 w 180975"/>
                <a:gd name="connsiteY1" fmla="*/ 137160 h 137159"/>
                <a:gd name="connsiteX2" fmla="*/ 0 w 180975"/>
                <a:gd name="connsiteY2" fmla="*/ 122872 h 137159"/>
                <a:gd name="connsiteX3" fmla="*/ 0 w 180975"/>
                <a:gd name="connsiteY3" fmla="*/ 14288 h 137159"/>
                <a:gd name="connsiteX4" fmla="*/ 14288 w 180975"/>
                <a:gd name="connsiteY4" fmla="*/ 0 h 137159"/>
                <a:gd name="connsiteX5" fmla="*/ 36195 w 180975"/>
                <a:gd name="connsiteY5" fmla="*/ 0 h 137159"/>
                <a:gd name="connsiteX6" fmla="*/ 67628 w 180975"/>
                <a:gd name="connsiteY6" fmla="*/ 46672 h 137159"/>
                <a:gd name="connsiteX7" fmla="*/ 94298 w 180975"/>
                <a:gd name="connsiteY7" fmla="*/ 0 h 137159"/>
                <a:gd name="connsiteX8" fmla="*/ 122873 w 180975"/>
                <a:gd name="connsiteY8" fmla="*/ 0 h 137159"/>
                <a:gd name="connsiteX9" fmla="*/ 137160 w 180975"/>
                <a:gd name="connsiteY9" fmla="*/ 14288 h 137159"/>
                <a:gd name="connsiteX10" fmla="*/ 137160 w 180975"/>
                <a:gd name="connsiteY10" fmla="*/ 43815 h 137159"/>
                <a:gd name="connsiteX11" fmla="*/ 180975 w 180975"/>
                <a:gd name="connsiteY11" fmla="*/ 72390 h 137159"/>
                <a:gd name="connsiteX12" fmla="*/ 137160 w 180975"/>
                <a:gd name="connsiteY12" fmla="*/ 102870 h 137159"/>
                <a:gd name="connsiteX13" fmla="*/ 137160 w 180975"/>
                <a:gd name="connsiteY13" fmla="*/ 121920 h 137159"/>
                <a:gd name="connsiteX14" fmla="*/ 121920 w 180975"/>
                <a:gd name="connsiteY14" fmla="*/ 137160 h 13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0975" h="137159">
                  <a:moveTo>
                    <a:pt x="121920" y="137160"/>
                  </a:moveTo>
                  <a:lnTo>
                    <a:pt x="14288" y="137160"/>
                  </a:lnTo>
                  <a:cubicBezTo>
                    <a:pt x="6668" y="137160"/>
                    <a:pt x="0" y="130492"/>
                    <a:pt x="0" y="122872"/>
                  </a:cubicBezTo>
                  <a:lnTo>
                    <a:pt x="0" y="14288"/>
                  </a:lnTo>
                  <a:cubicBezTo>
                    <a:pt x="0" y="6667"/>
                    <a:pt x="6668" y="0"/>
                    <a:pt x="14288" y="0"/>
                  </a:cubicBezTo>
                  <a:lnTo>
                    <a:pt x="36195" y="0"/>
                  </a:lnTo>
                  <a:cubicBezTo>
                    <a:pt x="36195" y="0"/>
                    <a:pt x="28575" y="46672"/>
                    <a:pt x="67628" y="46672"/>
                  </a:cubicBezTo>
                  <a:cubicBezTo>
                    <a:pt x="100013" y="46672"/>
                    <a:pt x="94298" y="0"/>
                    <a:pt x="94298" y="0"/>
                  </a:cubicBezTo>
                  <a:lnTo>
                    <a:pt x="122873" y="0"/>
                  </a:lnTo>
                  <a:cubicBezTo>
                    <a:pt x="130493" y="0"/>
                    <a:pt x="137160" y="6667"/>
                    <a:pt x="137160" y="14288"/>
                  </a:cubicBezTo>
                  <a:lnTo>
                    <a:pt x="137160" y="43815"/>
                  </a:lnTo>
                  <a:cubicBezTo>
                    <a:pt x="137160" y="43815"/>
                    <a:pt x="180975" y="36195"/>
                    <a:pt x="180975" y="72390"/>
                  </a:cubicBezTo>
                  <a:cubicBezTo>
                    <a:pt x="180975" y="104775"/>
                    <a:pt x="137160" y="102870"/>
                    <a:pt x="137160" y="102870"/>
                  </a:cubicBezTo>
                  <a:lnTo>
                    <a:pt x="137160" y="121920"/>
                  </a:lnTo>
                  <a:cubicBezTo>
                    <a:pt x="136208" y="130492"/>
                    <a:pt x="129540" y="137160"/>
                    <a:pt x="121920" y="137160"/>
                  </a:cubicBezTo>
                  <a:close/>
                </a:path>
              </a:pathLst>
            </a:custGeom>
            <a:grpFill/>
            <a:ln w="9525" cap="flat">
              <a:noFill/>
              <a:prstDash val="solid"/>
              <a:miter/>
            </a:ln>
          </p:spPr>
          <p:txBody>
            <a:bodyPr rtlCol="0" anchor="ctr"/>
            <a:lstStyle/>
            <a:p>
              <a:endParaRPr lang="en-US"/>
            </a:p>
          </p:txBody>
        </p:sp>
        <p:sp>
          <p:nvSpPr>
            <p:cNvPr id="747" name="Graphic 2"/>
            <p:cNvSpPr/>
            <p:nvPr/>
          </p:nvSpPr>
          <p:spPr>
            <a:xfrm>
              <a:off x="5120596" y="6854299"/>
              <a:ext cx="376298" cy="283212"/>
            </a:xfrm>
            <a:custGeom>
              <a:avLst/>
              <a:gdLst>
                <a:gd name="connsiteX0" fmla="*/ 121920 w 180975"/>
                <a:gd name="connsiteY0" fmla="*/ 136207 h 136207"/>
                <a:gd name="connsiteX1" fmla="*/ 14288 w 180975"/>
                <a:gd name="connsiteY1" fmla="*/ 136207 h 136207"/>
                <a:gd name="connsiteX2" fmla="*/ 0 w 180975"/>
                <a:gd name="connsiteY2" fmla="*/ 121920 h 136207"/>
                <a:gd name="connsiteX3" fmla="*/ 0 w 180975"/>
                <a:gd name="connsiteY3" fmla="*/ 14288 h 136207"/>
                <a:gd name="connsiteX4" fmla="*/ 14288 w 180975"/>
                <a:gd name="connsiteY4" fmla="*/ 0 h 136207"/>
                <a:gd name="connsiteX5" fmla="*/ 36195 w 180975"/>
                <a:gd name="connsiteY5" fmla="*/ 0 h 136207"/>
                <a:gd name="connsiteX6" fmla="*/ 67628 w 180975"/>
                <a:gd name="connsiteY6" fmla="*/ 46672 h 136207"/>
                <a:gd name="connsiteX7" fmla="*/ 94297 w 180975"/>
                <a:gd name="connsiteY7" fmla="*/ 0 h 136207"/>
                <a:gd name="connsiteX8" fmla="*/ 122872 w 180975"/>
                <a:gd name="connsiteY8" fmla="*/ 0 h 136207"/>
                <a:gd name="connsiteX9" fmla="*/ 137160 w 180975"/>
                <a:gd name="connsiteY9" fmla="*/ 14288 h 136207"/>
                <a:gd name="connsiteX10" fmla="*/ 137160 w 180975"/>
                <a:gd name="connsiteY10" fmla="*/ 43815 h 136207"/>
                <a:gd name="connsiteX11" fmla="*/ 180975 w 180975"/>
                <a:gd name="connsiteY11" fmla="*/ 72390 h 136207"/>
                <a:gd name="connsiteX12" fmla="*/ 137160 w 180975"/>
                <a:gd name="connsiteY12" fmla="*/ 102870 h 136207"/>
                <a:gd name="connsiteX13" fmla="*/ 137160 w 180975"/>
                <a:gd name="connsiteY13" fmla="*/ 121920 h 136207"/>
                <a:gd name="connsiteX14" fmla="*/ 121920 w 180975"/>
                <a:gd name="connsiteY14" fmla="*/ 136207 h 13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0975" h="136207">
                  <a:moveTo>
                    <a:pt x="121920" y="136207"/>
                  </a:moveTo>
                  <a:lnTo>
                    <a:pt x="14288" y="136207"/>
                  </a:lnTo>
                  <a:cubicBezTo>
                    <a:pt x="6667" y="136207"/>
                    <a:pt x="0" y="129540"/>
                    <a:pt x="0" y="121920"/>
                  </a:cubicBezTo>
                  <a:lnTo>
                    <a:pt x="0" y="14288"/>
                  </a:lnTo>
                  <a:cubicBezTo>
                    <a:pt x="0" y="6667"/>
                    <a:pt x="6667" y="0"/>
                    <a:pt x="14288" y="0"/>
                  </a:cubicBezTo>
                  <a:lnTo>
                    <a:pt x="36195" y="0"/>
                  </a:lnTo>
                  <a:cubicBezTo>
                    <a:pt x="36195" y="0"/>
                    <a:pt x="28575" y="46672"/>
                    <a:pt x="67628" y="46672"/>
                  </a:cubicBezTo>
                  <a:cubicBezTo>
                    <a:pt x="100013" y="46672"/>
                    <a:pt x="94297" y="0"/>
                    <a:pt x="94297" y="0"/>
                  </a:cubicBezTo>
                  <a:lnTo>
                    <a:pt x="122872" y="0"/>
                  </a:lnTo>
                  <a:cubicBezTo>
                    <a:pt x="130492" y="0"/>
                    <a:pt x="137160" y="6667"/>
                    <a:pt x="137160" y="14288"/>
                  </a:cubicBezTo>
                  <a:lnTo>
                    <a:pt x="137160" y="43815"/>
                  </a:lnTo>
                  <a:cubicBezTo>
                    <a:pt x="137160" y="43815"/>
                    <a:pt x="180975" y="36195"/>
                    <a:pt x="180975" y="72390"/>
                  </a:cubicBezTo>
                  <a:cubicBezTo>
                    <a:pt x="180975" y="104775"/>
                    <a:pt x="137160" y="102870"/>
                    <a:pt x="137160" y="102870"/>
                  </a:cubicBezTo>
                  <a:lnTo>
                    <a:pt x="137160" y="121920"/>
                  </a:lnTo>
                  <a:cubicBezTo>
                    <a:pt x="137160" y="129540"/>
                    <a:pt x="130492" y="136207"/>
                    <a:pt x="121920" y="136207"/>
                  </a:cubicBezTo>
                  <a:close/>
                </a:path>
              </a:pathLst>
            </a:custGeom>
            <a:grpFill/>
            <a:ln w="9525" cap="flat">
              <a:noFill/>
              <a:prstDash val="solid"/>
              <a:miter/>
            </a:ln>
          </p:spPr>
          <p:txBody>
            <a:bodyPr rtlCol="0" anchor="ctr"/>
            <a:lstStyle/>
            <a:p>
              <a:endParaRPr lang="en-US"/>
            </a:p>
          </p:txBody>
        </p:sp>
        <p:sp>
          <p:nvSpPr>
            <p:cNvPr id="748" name="Graphic 2"/>
            <p:cNvSpPr/>
            <p:nvPr/>
          </p:nvSpPr>
          <p:spPr>
            <a:xfrm>
              <a:off x="10737336" y="5537256"/>
              <a:ext cx="376296" cy="283212"/>
            </a:xfrm>
            <a:custGeom>
              <a:avLst/>
              <a:gdLst>
                <a:gd name="connsiteX0" fmla="*/ 59055 w 180974"/>
                <a:gd name="connsiteY0" fmla="*/ 0 h 136207"/>
                <a:gd name="connsiteX1" fmla="*/ 166687 w 180974"/>
                <a:gd name="connsiteY1" fmla="*/ 0 h 136207"/>
                <a:gd name="connsiteX2" fmla="*/ 180975 w 180974"/>
                <a:gd name="connsiteY2" fmla="*/ 14288 h 136207"/>
                <a:gd name="connsiteX3" fmla="*/ 180975 w 180974"/>
                <a:gd name="connsiteY3" fmla="*/ 121920 h 136207"/>
                <a:gd name="connsiteX4" fmla="*/ 166687 w 180974"/>
                <a:gd name="connsiteY4" fmla="*/ 136207 h 136207"/>
                <a:gd name="connsiteX5" fmla="*/ 144780 w 180974"/>
                <a:gd name="connsiteY5" fmla="*/ 136207 h 136207"/>
                <a:gd name="connsiteX6" fmla="*/ 113347 w 180974"/>
                <a:gd name="connsiteY6" fmla="*/ 89535 h 136207"/>
                <a:gd name="connsiteX7" fmla="*/ 86678 w 180974"/>
                <a:gd name="connsiteY7" fmla="*/ 136207 h 136207"/>
                <a:gd name="connsiteX8" fmla="*/ 58103 w 180974"/>
                <a:gd name="connsiteY8" fmla="*/ 136207 h 136207"/>
                <a:gd name="connsiteX9" fmla="*/ 43815 w 180974"/>
                <a:gd name="connsiteY9" fmla="*/ 121920 h 136207"/>
                <a:gd name="connsiteX10" fmla="*/ 43815 w 180974"/>
                <a:gd name="connsiteY10" fmla="*/ 92392 h 136207"/>
                <a:gd name="connsiteX11" fmla="*/ 0 w 180974"/>
                <a:gd name="connsiteY11" fmla="*/ 63817 h 136207"/>
                <a:gd name="connsiteX12" fmla="*/ 43815 w 180974"/>
                <a:gd name="connsiteY12" fmla="*/ 33338 h 136207"/>
                <a:gd name="connsiteX13" fmla="*/ 43815 w 180974"/>
                <a:gd name="connsiteY13" fmla="*/ 14288 h 136207"/>
                <a:gd name="connsiteX14" fmla="*/ 59055 w 180974"/>
                <a:gd name="connsiteY14" fmla="*/ 0 h 13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0974" h="136207">
                  <a:moveTo>
                    <a:pt x="59055" y="0"/>
                  </a:moveTo>
                  <a:lnTo>
                    <a:pt x="166687" y="0"/>
                  </a:lnTo>
                  <a:cubicBezTo>
                    <a:pt x="174308" y="0"/>
                    <a:pt x="180975" y="6667"/>
                    <a:pt x="180975" y="14288"/>
                  </a:cubicBezTo>
                  <a:lnTo>
                    <a:pt x="180975" y="121920"/>
                  </a:lnTo>
                  <a:cubicBezTo>
                    <a:pt x="180975" y="129540"/>
                    <a:pt x="174308" y="136207"/>
                    <a:pt x="166687" y="136207"/>
                  </a:cubicBezTo>
                  <a:lnTo>
                    <a:pt x="144780" y="136207"/>
                  </a:lnTo>
                  <a:cubicBezTo>
                    <a:pt x="144780" y="136207"/>
                    <a:pt x="152400" y="89535"/>
                    <a:pt x="113347" y="89535"/>
                  </a:cubicBezTo>
                  <a:cubicBezTo>
                    <a:pt x="80962" y="89535"/>
                    <a:pt x="86678" y="136207"/>
                    <a:pt x="86678" y="136207"/>
                  </a:cubicBezTo>
                  <a:lnTo>
                    <a:pt x="58103" y="136207"/>
                  </a:lnTo>
                  <a:cubicBezTo>
                    <a:pt x="50482" y="136207"/>
                    <a:pt x="43815" y="129540"/>
                    <a:pt x="43815" y="121920"/>
                  </a:cubicBezTo>
                  <a:lnTo>
                    <a:pt x="43815" y="92392"/>
                  </a:lnTo>
                  <a:cubicBezTo>
                    <a:pt x="43815" y="92392"/>
                    <a:pt x="0" y="100013"/>
                    <a:pt x="0" y="63817"/>
                  </a:cubicBezTo>
                  <a:cubicBezTo>
                    <a:pt x="0" y="31432"/>
                    <a:pt x="43815" y="33338"/>
                    <a:pt x="43815" y="33338"/>
                  </a:cubicBezTo>
                  <a:lnTo>
                    <a:pt x="43815" y="14288"/>
                  </a:lnTo>
                  <a:cubicBezTo>
                    <a:pt x="44767" y="6667"/>
                    <a:pt x="51435" y="0"/>
                    <a:pt x="59055" y="0"/>
                  </a:cubicBezTo>
                  <a:close/>
                </a:path>
              </a:pathLst>
            </a:custGeom>
            <a:grpFill/>
            <a:ln w="9525" cap="flat">
              <a:noFill/>
              <a:prstDash val="solid"/>
              <a:miter/>
            </a:ln>
          </p:spPr>
          <p:txBody>
            <a:bodyPr rtlCol="0" anchor="ctr"/>
            <a:lstStyle/>
            <a:p>
              <a:endParaRPr lang="en-US"/>
            </a:p>
          </p:txBody>
        </p:sp>
        <p:sp>
          <p:nvSpPr>
            <p:cNvPr id="749" name="Graphic 2"/>
            <p:cNvSpPr/>
            <p:nvPr/>
          </p:nvSpPr>
          <p:spPr>
            <a:xfrm>
              <a:off x="8130978" y="885029"/>
              <a:ext cx="366394" cy="372334"/>
            </a:xfrm>
            <a:custGeom>
              <a:avLst/>
              <a:gdLst>
                <a:gd name="connsiteX0" fmla="*/ 156210 w 176212"/>
                <a:gd name="connsiteY0" fmla="*/ 103822 h 179069"/>
                <a:gd name="connsiteX1" fmla="*/ 172403 w 176212"/>
                <a:gd name="connsiteY1" fmla="*/ 103822 h 179069"/>
                <a:gd name="connsiteX2" fmla="*/ 176213 w 176212"/>
                <a:gd name="connsiteY2" fmla="*/ 100013 h 179069"/>
                <a:gd name="connsiteX3" fmla="*/ 176213 w 176212"/>
                <a:gd name="connsiteY3" fmla="*/ 76200 h 179069"/>
                <a:gd name="connsiteX4" fmla="*/ 172403 w 176212"/>
                <a:gd name="connsiteY4" fmla="*/ 72390 h 179069"/>
                <a:gd name="connsiteX5" fmla="*/ 155257 w 176212"/>
                <a:gd name="connsiteY5" fmla="*/ 72390 h 179069"/>
                <a:gd name="connsiteX6" fmla="*/ 145732 w 176212"/>
                <a:gd name="connsiteY6" fmla="*/ 50482 h 179069"/>
                <a:gd name="connsiteX7" fmla="*/ 158115 w 176212"/>
                <a:gd name="connsiteY7" fmla="*/ 38100 h 179069"/>
                <a:gd name="connsiteX8" fmla="*/ 158115 w 176212"/>
                <a:gd name="connsiteY8" fmla="*/ 33338 h 179069"/>
                <a:gd name="connsiteX9" fmla="*/ 140970 w 176212"/>
                <a:gd name="connsiteY9" fmla="*/ 17145 h 179069"/>
                <a:gd name="connsiteX10" fmla="*/ 136207 w 176212"/>
                <a:gd name="connsiteY10" fmla="*/ 17145 h 179069"/>
                <a:gd name="connsiteX11" fmla="*/ 123825 w 176212"/>
                <a:gd name="connsiteY11" fmla="*/ 30480 h 179069"/>
                <a:gd name="connsiteX12" fmla="*/ 104775 w 176212"/>
                <a:gd name="connsiteY12" fmla="*/ 22860 h 179069"/>
                <a:gd name="connsiteX13" fmla="*/ 104775 w 176212"/>
                <a:gd name="connsiteY13" fmla="*/ 3810 h 179069"/>
                <a:gd name="connsiteX14" fmla="*/ 100965 w 176212"/>
                <a:gd name="connsiteY14" fmla="*/ 0 h 179069"/>
                <a:gd name="connsiteX15" fmla="*/ 76200 w 176212"/>
                <a:gd name="connsiteY15" fmla="*/ 0 h 179069"/>
                <a:gd name="connsiteX16" fmla="*/ 72390 w 176212"/>
                <a:gd name="connsiteY16" fmla="*/ 3810 h 179069"/>
                <a:gd name="connsiteX17" fmla="*/ 72390 w 176212"/>
                <a:gd name="connsiteY17" fmla="*/ 22860 h 179069"/>
                <a:gd name="connsiteX18" fmla="*/ 51435 w 176212"/>
                <a:gd name="connsiteY18" fmla="*/ 32385 h 179069"/>
                <a:gd name="connsiteX19" fmla="*/ 37147 w 176212"/>
                <a:gd name="connsiteY19" fmla="*/ 19050 h 179069"/>
                <a:gd name="connsiteX20" fmla="*/ 32385 w 176212"/>
                <a:gd name="connsiteY20" fmla="*/ 19050 h 179069"/>
                <a:gd name="connsiteX21" fmla="*/ 16193 w 176212"/>
                <a:gd name="connsiteY21" fmla="*/ 36195 h 179069"/>
                <a:gd name="connsiteX22" fmla="*/ 16193 w 176212"/>
                <a:gd name="connsiteY22" fmla="*/ 40957 h 179069"/>
                <a:gd name="connsiteX23" fmla="*/ 30480 w 176212"/>
                <a:gd name="connsiteY23" fmla="*/ 54293 h 179069"/>
                <a:gd name="connsiteX24" fmla="*/ 22860 w 176212"/>
                <a:gd name="connsiteY24" fmla="*/ 74295 h 179069"/>
                <a:gd name="connsiteX25" fmla="*/ 3810 w 176212"/>
                <a:gd name="connsiteY25" fmla="*/ 74295 h 179069"/>
                <a:gd name="connsiteX26" fmla="*/ 0 w 176212"/>
                <a:gd name="connsiteY26" fmla="*/ 78105 h 179069"/>
                <a:gd name="connsiteX27" fmla="*/ 0 w 176212"/>
                <a:gd name="connsiteY27" fmla="*/ 101918 h 179069"/>
                <a:gd name="connsiteX28" fmla="*/ 3810 w 176212"/>
                <a:gd name="connsiteY28" fmla="*/ 105728 h 179069"/>
                <a:gd name="connsiteX29" fmla="*/ 22860 w 176212"/>
                <a:gd name="connsiteY29" fmla="*/ 105728 h 179069"/>
                <a:gd name="connsiteX30" fmla="*/ 31432 w 176212"/>
                <a:gd name="connsiteY30" fmla="*/ 127635 h 179069"/>
                <a:gd name="connsiteX31" fmla="*/ 19050 w 176212"/>
                <a:gd name="connsiteY31" fmla="*/ 140970 h 179069"/>
                <a:gd name="connsiteX32" fmla="*/ 19050 w 176212"/>
                <a:gd name="connsiteY32" fmla="*/ 145733 h 179069"/>
                <a:gd name="connsiteX33" fmla="*/ 36195 w 176212"/>
                <a:gd name="connsiteY33" fmla="*/ 161925 h 179069"/>
                <a:gd name="connsiteX34" fmla="*/ 40957 w 176212"/>
                <a:gd name="connsiteY34" fmla="*/ 161925 h 179069"/>
                <a:gd name="connsiteX35" fmla="*/ 53340 w 176212"/>
                <a:gd name="connsiteY35" fmla="*/ 149543 h 179069"/>
                <a:gd name="connsiteX36" fmla="*/ 73343 w 176212"/>
                <a:gd name="connsiteY36" fmla="*/ 158115 h 179069"/>
                <a:gd name="connsiteX37" fmla="*/ 73343 w 176212"/>
                <a:gd name="connsiteY37" fmla="*/ 175260 h 179069"/>
                <a:gd name="connsiteX38" fmla="*/ 77153 w 176212"/>
                <a:gd name="connsiteY38" fmla="*/ 179070 h 179069"/>
                <a:gd name="connsiteX39" fmla="*/ 100965 w 176212"/>
                <a:gd name="connsiteY39" fmla="*/ 179070 h 179069"/>
                <a:gd name="connsiteX40" fmla="*/ 104775 w 176212"/>
                <a:gd name="connsiteY40" fmla="*/ 175260 h 179069"/>
                <a:gd name="connsiteX41" fmla="*/ 104775 w 176212"/>
                <a:gd name="connsiteY41" fmla="*/ 158115 h 179069"/>
                <a:gd name="connsiteX42" fmla="*/ 127635 w 176212"/>
                <a:gd name="connsiteY42" fmla="*/ 148590 h 179069"/>
                <a:gd name="connsiteX43" fmla="*/ 139065 w 176212"/>
                <a:gd name="connsiteY43" fmla="*/ 160020 h 179069"/>
                <a:gd name="connsiteX44" fmla="*/ 143828 w 176212"/>
                <a:gd name="connsiteY44" fmla="*/ 160020 h 179069"/>
                <a:gd name="connsiteX45" fmla="*/ 160020 w 176212"/>
                <a:gd name="connsiteY45" fmla="*/ 142875 h 179069"/>
                <a:gd name="connsiteX46" fmla="*/ 160020 w 176212"/>
                <a:gd name="connsiteY46" fmla="*/ 138113 h 179069"/>
                <a:gd name="connsiteX47" fmla="*/ 148590 w 176212"/>
                <a:gd name="connsiteY47" fmla="*/ 126682 h 179069"/>
                <a:gd name="connsiteX48" fmla="*/ 156210 w 176212"/>
                <a:gd name="connsiteY48" fmla="*/ 103822 h 179069"/>
                <a:gd name="connsiteX49" fmla="*/ 128588 w 176212"/>
                <a:gd name="connsiteY49" fmla="*/ 107632 h 179069"/>
                <a:gd name="connsiteX50" fmla="*/ 107632 w 176212"/>
                <a:gd name="connsiteY50" fmla="*/ 129540 h 179069"/>
                <a:gd name="connsiteX51" fmla="*/ 103822 w 176212"/>
                <a:gd name="connsiteY51" fmla="*/ 131445 h 179069"/>
                <a:gd name="connsiteX52" fmla="*/ 89535 w 176212"/>
                <a:gd name="connsiteY52" fmla="*/ 134303 h 179069"/>
                <a:gd name="connsiteX53" fmla="*/ 73343 w 176212"/>
                <a:gd name="connsiteY53" fmla="*/ 131445 h 179069"/>
                <a:gd name="connsiteX54" fmla="*/ 71438 w 176212"/>
                <a:gd name="connsiteY54" fmla="*/ 130493 h 179069"/>
                <a:gd name="connsiteX55" fmla="*/ 49530 w 176212"/>
                <a:gd name="connsiteY55" fmla="*/ 108585 h 179069"/>
                <a:gd name="connsiteX56" fmla="*/ 48578 w 176212"/>
                <a:gd name="connsiteY56" fmla="*/ 105728 h 179069"/>
                <a:gd name="connsiteX57" fmla="*/ 45720 w 176212"/>
                <a:gd name="connsiteY57" fmla="*/ 90488 h 179069"/>
                <a:gd name="connsiteX58" fmla="*/ 48578 w 176212"/>
                <a:gd name="connsiteY58" fmla="*/ 74295 h 179069"/>
                <a:gd name="connsiteX59" fmla="*/ 48578 w 176212"/>
                <a:gd name="connsiteY59" fmla="*/ 73343 h 179069"/>
                <a:gd name="connsiteX60" fmla="*/ 69532 w 176212"/>
                <a:gd name="connsiteY60" fmla="*/ 51435 h 179069"/>
                <a:gd name="connsiteX61" fmla="*/ 71438 w 176212"/>
                <a:gd name="connsiteY61" fmla="*/ 50482 h 179069"/>
                <a:gd name="connsiteX62" fmla="*/ 87630 w 176212"/>
                <a:gd name="connsiteY62" fmla="*/ 47625 h 179069"/>
                <a:gd name="connsiteX63" fmla="*/ 101918 w 176212"/>
                <a:gd name="connsiteY63" fmla="*/ 50482 h 179069"/>
                <a:gd name="connsiteX64" fmla="*/ 102870 w 176212"/>
                <a:gd name="connsiteY64" fmla="*/ 50482 h 179069"/>
                <a:gd name="connsiteX65" fmla="*/ 125730 w 176212"/>
                <a:gd name="connsiteY65" fmla="*/ 70485 h 179069"/>
                <a:gd name="connsiteX66" fmla="*/ 126682 w 176212"/>
                <a:gd name="connsiteY66" fmla="*/ 73343 h 179069"/>
                <a:gd name="connsiteX67" fmla="*/ 130493 w 176212"/>
                <a:gd name="connsiteY67" fmla="*/ 90488 h 179069"/>
                <a:gd name="connsiteX68" fmla="*/ 128588 w 176212"/>
                <a:gd name="connsiteY68" fmla="*/ 103822 h 179069"/>
                <a:gd name="connsiteX69" fmla="*/ 128588 w 176212"/>
                <a:gd name="connsiteY69" fmla="*/ 107632 h 17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76212" h="179069">
                  <a:moveTo>
                    <a:pt x="156210" y="103822"/>
                  </a:moveTo>
                  <a:lnTo>
                    <a:pt x="172403" y="103822"/>
                  </a:lnTo>
                  <a:cubicBezTo>
                    <a:pt x="174307" y="103822"/>
                    <a:pt x="176213" y="101918"/>
                    <a:pt x="176213" y="100013"/>
                  </a:cubicBezTo>
                  <a:lnTo>
                    <a:pt x="176213" y="76200"/>
                  </a:lnTo>
                  <a:cubicBezTo>
                    <a:pt x="176213" y="74295"/>
                    <a:pt x="174307" y="72390"/>
                    <a:pt x="172403" y="72390"/>
                  </a:cubicBezTo>
                  <a:lnTo>
                    <a:pt x="155257" y="72390"/>
                  </a:lnTo>
                  <a:cubicBezTo>
                    <a:pt x="153353" y="64770"/>
                    <a:pt x="149543" y="57150"/>
                    <a:pt x="145732" y="50482"/>
                  </a:cubicBezTo>
                  <a:lnTo>
                    <a:pt x="158115" y="38100"/>
                  </a:lnTo>
                  <a:cubicBezTo>
                    <a:pt x="159068" y="37148"/>
                    <a:pt x="159068" y="34290"/>
                    <a:pt x="158115" y="33338"/>
                  </a:cubicBezTo>
                  <a:lnTo>
                    <a:pt x="140970" y="17145"/>
                  </a:lnTo>
                  <a:cubicBezTo>
                    <a:pt x="140018" y="16193"/>
                    <a:pt x="137160" y="16193"/>
                    <a:pt x="136207" y="17145"/>
                  </a:cubicBezTo>
                  <a:lnTo>
                    <a:pt x="123825" y="30480"/>
                  </a:lnTo>
                  <a:cubicBezTo>
                    <a:pt x="118110" y="26670"/>
                    <a:pt x="111443" y="24765"/>
                    <a:pt x="104775" y="22860"/>
                  </a:cubicBezTo>
                  <a:lnTo>
                    <a:pt x="104775" y="3810"/>
                  </a:lnTo>
                  <a:cubicBezTo>
                    <a:pt x="104775" y="1905"/>
                    <a:pt x="102870" y="0"/>
                    <a:pt x="100965" y="0"/>
                  </a:cubicBezTo>
                  <a:lnTo>
                    <a:pt x="76200" y="0"/>
                  </a:lnTo>
                  <a:cubicBezTo>
                    <a:pt x="74295" y="0"/>
                    <a:pt x="72390" y="1905"/>
                    <a:pt x="72390" y="3810"/>
                  </a:cubicBezTo>
                  <a:lnTo>
                    <a:pt x="72390" y="22860"/>
                  </a:lnTo>
                  <a:cubicBezTo>
                    <a:pt x="64770" y="24765"/>
                    <a:pt x="57150" y="27623"/>
                    <a:pt x="51435" y="32385"/>
                  </a:cubicBezTo>
                  <a:lnTo>
                    <a:pt x="37147" y="19050"/>
                  </a:lnTo>
                  <a:cubicBezTo>
                    <a:pt x="36195" y="18098"/>
                    <a:pt x="33338" y="18098"/>
                    <a:pt x="32385" y="19050"/>
                  </a:cubicBezTo>
                  <a:lnTo>
                    <a:pt x="16193" y="36195"/>
                  </a:lnTo>
                  <a:cubicBezTo>
                    <a:pt x="15240" y="37148"/>
                    <a:pt x="15240" y="40005"/>
                    <a:pt x="16193" y="40957"/>
                  </a:cubicBezTo>
                  <a:lnTo>
                    <a:pt x="30480" y="54293"/>
                  </a:lnTo>
                  <a:cubicBezTo>
                    <a:pt x="26670" y="60007"/>
                    <a:pt x="23813" y="66675"/>
                    <a:pt x="22860" y="74295"/>
                  </a:cubicBezTo>
                  <a:lnTo>
                    <a:pt x="3810" y="74295"/>
                  </a:lnTo>
                  <a:cubicBezTo>
                    <a:pt x="1905" y="74295"/>
                    <a:pt x="0" y="76200"/>
                    <a:pt x="0" y="78105"/>
                  </a:cubicBezTo>
                  <a:lnTo>
                    <a:pt x="0" y="101918"/>
                  </a:lnTo>
                  <a:cubicBezTo>
                    <a:pt x="0" y="103822"/>
                    <a:pt x="1905" y="105728"/>
                    <a:pt x="3810" y="105728"/>
                  </a:cubicBezTo>
                  <a:lnTo>
                    <a:pt x="22860" y="105728"/>
                  </a:lnTo>
                  <a:cubicBezTo>
                    <a:pt x="24765" y="113347"/>
                    <a:pt x="27622" y="120968"/>
                    <a:pt x="31432" y="127635"/>
                  </a:cubicBezTo>
                  <a:lnTo>
                    <a:pt x="19050" y="140970"/>
                  </a:lnTo>
                  <a:cubicBezTo>
                    <a:pt x="18097" y="141922"/>
                    <a:pt x="18097" y="144780"/>
                    <a:pt x="19050" y="145733"/>
                  </a:cubicBezTo>
                  <a:lnTo>
                    <a:pt x="36195" y="161925"/>
                  </a:lnTo>
                  <a:cubicBezTo>
                    <a:pt x="37147" y="162878"/>
                    <a:pt x="40005" y="162878"/>
                    <a:pt x="40957" y="161925"/>
                  </a:cubicBezTo>
                  <a:lnTo>
                    <a:pt x="53340" y="149543"/>
                  </a:lnTo>
                  <a:cubicBezTo>
                    <a:pt x="59055" y="153353"/>
                    <a:pt x="65722" y="156210"/>
                    <a:pt x="73343" y="158115"/>
                  </a:cubicBezTo>
                  <a:lnTo>
                    <a:pt x="73343" y="175260"/>
                  </a:lnTo>
                  <a:cubicBezTo>
                    <a:pt x="73343" y="177165"/>
                    <a:pt x="75247" y="179070"/>
                    <a:pt x="77153" y="179070"/>
                  </a:cubicBezTo>
                  <a:lnTo>
                    <a:pt x="100965" y="179070"/>
                  </a:lnTo>
                  <a:cubicBezTo>
                    <a:pt x="102870" y="179070"/>
                    <a:pt x="104775" y="177165"/>
                    <a:pt x="104775" y="175260"/>
                  </a:cubicBezTo>
                  <a:lnTo>
                    <a:pt x="104775" y="158115"/>
                  </a:lnTo>
                  <a:cubicBezTo>
                    <a:pt x="113347" y="156210"/>
                    <a:pt x="120968" y="153353"/>
                    <a:pt x="127635" y="148590"/>
                  </a:cubicBezTo>
                  <a:lnTo>
                    <a:pt x="139065" y="160020"/>
                  </a:lnTo>
                  <a:cubicBezTo>
                    <a:pt x="140018" y="160972"/>
                    <a:pt x="142875" y="160972"/>
                    <a:pt x="143828" y="160020"/>
                  </a:cubicBezTo>
                  <a:lnTo>
                    <a:pt x="160020" y="142875"/>
                  </a:lnTo>
                  <a:cubicBezTo>
                    <a:pt x="160972" y="141922"/>
                    <a:pt x="160972" y="139065"/>
                    <a:pt x="160020" y="138113"/>
                  </a:cubicBezTo>
                  <a:lnTo>
                    <a:pt x="148590" y="126682"/>
                  </a:lnTo>
                  <a:cubicBezTo>
                    <a:pt x="152400" y="119063"/>
                    <a:pt x="155257" y="111443"/>
                    <a:pt x="156210" y="103822"/>
                  </a:cubicBezTo>
                  <a:close/>
                  <a:moveTo>
                    <a:pt x="128588" y="107632"/>
                  </a:moveTo>
                  <a:cubicBezTo>
                    <a:pt x="124778" y="117157"/>
                    <a:pt x="117157" y="125730"/>
                    <a:pt x="107632" y="129540"/>
                  </a:cubicBezTo>
                  <a:cubicBezTo>
                    <a:pt x="106680" y="130493"/>
                    <a:pt x="104775" y="130493"/>
                    <a:pt x="103822" y="131445"/>
                  </a:cubicBezTo>
                  <a:cubicBezTo>
                    <a:pt x="99060" y="133350"/>
                    <a:pt x="94297" y="134303"/>
                    <a:pt x="89535" y="134303"/>
                  </a:cubicBezTo>
                  <a:cubicBezTo>
                    <a:pt x="83820" y="134303"/>
                    <a:pt x="78105" y="133350"/>
                    <a:pt x="73343" y="131445"/>
                  </a:cubicBezTo>
                  <a:cubicBezTo>
                    <a:pt x="72390" y="131445"/>
                    <a:pt x="72390" y="131445"/>
                    <a:pt x="71438" y="130493"/>
                  </a:cubicBezTo>
                  <a:cubicBezTo>
                    <a:pt x="61913" y="125730"/>
                    <a:pt x="54293" y="118110"/>
                    <a:pt x="49530" y="108585"/>
                  </a:cubicBezTo>
                  <a:cubicBezTo>
                    <a:pt x="49530" y="107632"/>
                    <a:pt x="48578" y="106680"/>
                    <a:pt x="48578" y="105728"/>
                  </a:cubicBezTo>
                  <a:cubicBezTo>
                    <a:pt x="46672" y="100965"/>
                    <a:pt x="45720" y="96203"/>
                    <a:pt x="45720" y="90488"/>
                  </a:cubicBezTo>
                  <a:cubicBezTo>
                    <a:pt x="45720" y="84772"/>
                    <a:pt x="46672" y="79057"/>
                    <a:pt x="48578" y="74295"/>
                  </a:cubicBezTo>
                  <a:cubicBezTo>
                    <a:pt x="48578" y="74295"/>
                    <a:pt x="48578" y="73343"/>
                    <a:pt x="48578" y="73343"/>
                  </a:cubicBezTo>
                  <a:cubicBezTo>
                    <a:pt x="52388" y="63818"/>
                    <a:pt x="60007" y="55245"/>
                    <a:pt x="69532" y="51435"/>
                  </a:cubicBezTo>
                  <a:cubicBezTo>
                    <a:pt x="70485" y="51435"/>
                    <a:pt x="70485" y="50482"/>
                    <a:pt x="71438" y="50482"/>
                  </a:cubicBezTo>
                  <a:cubicBezTo>
                    <a:pt x="76200" y="48578"/>
                    <a:pt x="81915" y="47625"/>
                    <a:pt x="87630" y="47625"/>
                  </a:cubicBezTo>
                  <a:cubicBezTo>
                    <a:pt x="92393" y="47625"/>
                    <a:pt x="97155" y="48578"/>
                    <a:pt x="101918" y="50482"/>
                  </a:cubicBezTo>
                  <a:cubicBezTo>
                    <a:pt x="101918" y="50482"/>
                    <a:pt x="102870" y="50482"/>
                    <a:pt x="102870" y="50482"/>
                  </a:cubicBezTo>
                  <a:cubicBezTo>
                    <a:pt x="112395" y="54293"/>
                    <a:pt x="120968" y="61913"/>
                    <a:pt x="125730" y="70485"/>
                  </a:cubicBezTo>
                  <a:cubicBezTo>
                    <a:pt x="125730" y="71438"/>
                    <a:pt x="126682" y="72390"/>
                    <a:pt x="126682" y="73343"/>
                  </a:cubicBezTo>
                  <a:cubicBezTo>
                    <a:pt x="128588" y="79057"/>
                    <a:pt x="130493" y="84772"/>
                    <a:pt x="130493" y="90488"/>
                  </a:cubicBezTo>
                  <a:cubicBezTo>
                    <a:pt x="130493" y="95250"/>
                    <a:pt x="129540" y="100013"/>
                    <a:pt x="128588" y="103822"/>
                  </a:cubicBezTo>
                  <a:cubicBezTo>
                    <a:pt x="129540" y="104775"/>
                    <a:pt x="129540" y="105728"/>
                    <a:pt x="128588" y="107632"/>
                  </a:cubicBezTo>
                  <a:close/>
                </a:path>
              </a:pathLst>
            </a:custGeom>
            <a:grpFill/>
            <a:ln w="9525" cap="flat">
              <a:noFill/>
              <a:prstDash val="solid"/>
              <a:miter/>
            </a:ln>
          </p:spPr>
          <p:txBody>
            <a:bodyPr rtlCol="0" anchor="ctr"/>
            <a:lstStyle/>
            <a:p>
              <a:endParaRPr lang="en-US"/>
            </a:p>
          </p:txBody>
        </p:sp>
        <p:sp>
          <p:nvSpPr>
            <p:cNvPr id="750" name="Graphic 2"/>
            <p:cNvSpPr/>
            <p:nvPr/>
          </p:nvSpPr>
          <p:spPr>
            <a:xfrm>
              <a:off x="2254793" y="5307517"/>
              <a:ext cx="368374" cy="374316"/>
            </a:xfrm>
            <a:custGeom>
              <a:avLst/>
              <a:gdLst>
                <a:gd name="connsiteX0" fmla="*/ 157163 w 177164"/>
                <a:gd name="connsiteY0" fmla="*/ 103822 h 180022"/>
                <a:gd name="connsiteX1" fmla="*/ 173355 w 177164"/>
                <a:gd name="connsiteY1" fmla="*/ 103822 h 180022"/>
                <a:gd name="connsiteX2" fmla="*/ 177165 w 177164"/>
                <a:gd name="connsiteY2" fmla="*/ 100013 h 180022"/>
                <a:gd name="connsiteX3" fmla="*/ 177165 w 177164"/>
                <a:gd name="connsiteY3" fmla="*/ 76200 h 180022"/>
                <a:gd name="connsiteX4" fmla="*/ 173355 w 177164"/>
                <a:gd name="connsiteY4" fmla="*/ 72390 h 180022"/>
                <a:gd name="connsiteX5" fmla="*/ 156210 w 177164"/>
                <a:gd name="connsiteY5" fmla="*/ 72390 h 180022"/>
                <a:gd name="connsiteX6" fmla="*/ 146685 w 177164"/>
                <a:gd name="connsiteY6" fmla="*/ 50482 h 180022"/>
                <a:gd name="connsiteX7" fmla="*/ 159067 w 177164"/>
                <a:gd name="connsiteY7" fmla="*/ 38100 h 180022"/>
                <a:gd name="connsiteX8" fmla="*/ 159067 w 177164"/>
                <a:gd name="connsiteY8" fmla="*/ 33338 h 180022"/>
                <a:gd name="connsiteX9" fmla="*/ 141922 w 177164"/>
                <a:gd name="connsiteY9" fmla="*/ 17145 h 180022"/>
                <a:gd name="connsiteX10" fmla="*/ 137160 w 177164"/>
                <a:gd name="connsiteY10" fmla="*/ 17145 h 180022"/>
                <a:gd name="connsiteX11" fmla="*/ 124777 w 177164"/>
                <a:gd name="connsiteY11" fmla="*/ 30480 h 180022"/>
                <a:gd name="connsiteX12" fmla="*/ 105727 w 177164"/>
                <a:gd name="connsiteY12" fmla="*/ 22860 h 180022"/>
                <a:gd name="connsiteX13" fmla="*/ 105727 w 177164"/>
                <a:gd name="connsiteY13" fmla="*/ 3810 h 180022"/>
                <a:gd name="connsiteX14" fmla="*/ 101917 w 177164"/>
                <a:gd name="connsiteY14" fmla="*/ 0 h 180022"/>
                <a:gd name="connsiteX15" fmla="*/ 78105 w 177164"/>
                <a:gd name="connsiteY15" fmla="*/ 0 h 180022"/>
                <a:gd name="connsiteX16" fmla="*/ 74295 w 177164"/>
                <a:gd name="connsiteY16" fmla="*/ 3810 h 180022"/>
                <a:gd name="connsiteX17" fmla="*/ 74295 w 177164"/>
                <a:gd name="connsiteY17" fmla="*/ 22860 h 180022"/>
                <a:gd name="connsiteX18" fmla="*/ 53340 w 177164"/>
                <a:gd name="connsiteY18" fmla="*/ 32385 h 180022"/>
                <a:gd name="connsiteX19" fmla="*/ 39052 w 177164"/>
                <a:gd name="connsiteY19" fmla="*/ 19050 h 180022"/>
                <a:gd name="connsiteX20" fmla="*/ 34290 w 177164"/>
                <a:gd name="connsiteY20" fmla="*/ 19050 h 180022"/>
                <a:gd name="connsiteX21" fmla="*/ 16192 w 177164"/>
                <a:gd name="connsiteY21" fmla="*/ 37147 h 180022"/>
                <a:gd name="connsiteX22" fmla="*/ 16192 w 177164"/>
                <a:gd name="connsiteY22" fmla="*/ 41910 h 180022"/>
                <a:gd name="connsiteX23" fmla="*/ 30480 w 177164"/>
                <a:gd name="connsiteY23" fmla="*/ 55245 h 180022"/>
                <a:gd name="connsiteX24" fmla="*/ 22860 w 177164"/>
                <a:gd name="connsiteY24" fmla="*/ 75247 h 180022"/>
                <a:gd name="connsiteX25" fmla="*/ 3810 w 177164"/>
                <a:gd name="connsiteY25" fmla="*/ 75247 h 180022"/>
                <a:gd name="connsiteX26" fmla="*/ 0 w 177164"/>
                <a:gd name="connsiteY26" fmla="*/ 79057 h 180022"/>
                <a:gd name="connsiteX27" fmla="*/ 0 w 177164"/>
                <a:gd name="connsiteY27" fmla="*/ 102870 h 180022"/>
                <a:gd name="connsiteX28" fmla="*/ 3810 w 177164"/>
                <a:gd name="connsiteY28" fmla="*/ 106680 h 180022"/>
                <a:gd name="connsiteX29" fmla="*/ 22860 w 177164"/>
                <a:gd name="connsiteY29" fmla="*/ 106680 h 180022"/>
                <a:gd name="connsiteX30" fmla="*/ 31432 w 177164"/>
                <a:gd name="connsiteY30" fmla="*/ 128588 h 180022"/>
                <a:gd name="connsiteX31" fmla="*/ 19050 w 177164"/>
                <a:gd name="connsiteY31" fmla="*/ 141922 h 180022"/>
                <a:gd name="connsiteX32" fmla="*/ 19050 w 177164"/>
                <a:gd name="connsiteY32" fmla="*/ 146685 h 180022"/>
                <a:gd name="connsiteX33" fmla="*/ 36195 w 177164"/>
                <a:gd name="connsiteY33" fmla="*/ 162878 h 180022"/>
                <a:gd name="connsiteX34" fmla="*/ 40957 w 177164"/>
                <a:gd name="connsiteY34" fmla="*/ 162878 h 180022"/>
                <a:gd name="connsiteX35" fmla="*/ 53340 w 177164"/>
                <a:gd name="connsiteY35" fmla="*/ 150495 h 180022"/>
                <a:gd name="connsiteX36" fmla="*/ 73342 w 177164"/>
                <a:gd name="connsiteY36" fmla="*/ 159067 h 180022"/>
                <a:gd name="connsiteX37" fmla="*/ 73342 w 177164"/>
                <a:gd name="connsiteY37" fmla="*/ 176213 h 180022"/>
                <a:gd name="connsiteX38" fmla="*/ 77152 w 177164"/>
                <a:gd name="connsiteY38" fmla="*/ 180022 h 180022"/>
                <a:gd name="connsiteX39" fmla="*/ 100965 w 177164"/>
                <a:gd name="connsiteY39" fmla="*/ 180022 h 180022"/>
                <a:gd name="connsiteX40" fmla="*/ 104775 w 177164"/>
                <a:gd name="connsiteY40" fmla="*/ 176213 h 180022"/>
                <a:gd name="connsiteX41" fmla="*/ 104775 w 177164"/>
                <a:gd name="connsiteY41" fmla="*/ 159067 h 180022"/>
                <a:gd name="connsiteX42" fmla="*/ 127635 w 177164"/>
                <a:gd name="connsiteY42" fmla="*/ 149542 h 180022"/>
                <a:gd name="connsiteX43" fmla="*/ 139065 w 177164"/>
                <a:gd name="connsiteY43" fmla="*/ 160972 h 180022"/>
                <a:gd name="connsiteX44" fmla="*/ 143827 w 177164"/>
                <a:gd name="connsiteY44" fmla="*/ 160972 h 180022"/>
                <a:gd name="connsiteX45" fmla="*/ 160020 w 177164"/>
                <a:gd name="connsiteY45" fmla="*/ 143828 h 180022"/>
                <a:gd name="connsiteX46" fmla="*/ 160020 w 177164"/>
                <a:gd name="connsiteY46" fmla="*/ 139065 h 180022"/>
                <a:gd name="connsiteX47" fmla="*/ 148590 w 177164"/>
                <a:gd name="connsiteY47" fmla="*/ 127635 h 180022"/>
                <a:gd name="connsiteX48" fmla="*/ 157163 w 177164"/>
                <a:gd name="connsiteY48" fmla="*/ 103822 h 180022"/>
                <a:gd name="connsiteX49" fmla="*/ 129540 w 177164"/>
                <a:gd name="connsiteY49" fmla="*/ 107632 h 180022"/>
                <a:gd name="connsiteX50" fmla="*/ 108585 w 177164"/>
                <a:gd name="connsiteY50" fmla="*/ 129540 h 180022"/>
                <a:gd name="connsiteX51" fmla="*/ 104775 w 177164"/>
                <a:gd name="connsiteY51" fmla="*/ 131445 h 180022"/>
                <a:gd name="connsiteX52" fmla="*/ 90488 w 177164"/>
                <a:gd name="connsiteY52" fmla="*/ 134303 h 180022"/>
                <a:gd name="connsiteX53" fmla="*/ 74295 w 177164"/>
                <a:gd name="connsiteY53" fmla="*/ 131445 h 180022"/>
                <a:gd name="connsiteX54" fmla="*/ 72390 w 177164"/>
                <a:gd name="connsiteY54" fmla="*/ 130492 h 180022"/>
                <a:gd name="connsiteX55" fmla="*/ 50482 w 177164"/>
                <a:gd name="connsiteY55" fmla="*/ 108585 h 180022"/>
                <a:gd name="connsiteX56" fmla="*/ 49530 w 177164"/>
                <a:gd name="connsiteY56" fmla="*/ 105728 h 180022"/>
                <a:gd name="connsiteX57" fmla="*/ 46672 w 177164"/>
                <a:gd name="connsiteY57" fmla="*/ 90488 h 180022"/>
                <a:gd name="connsiteX58" fmla="*/ 49530 w 177164"/>
                <a:gd name="connsiteY58" fmla="*/ 74295 h 180022"/>
                <a:gd name="connsiteX59" fmla="*/ 49530 w 177164"/>
                <a:gd name="connsiteY59" fmla="*/ 73342 h 180022"/>
                <a:gd name="connsiteX60" fmla="*/ 70485 w 177164"/>
                <a:gd name="connsiteY60" fmla="*/ 51435 h 180022"/>
                <a:gd name="connsiteX61" fmla="*/ 72390 w 177164"/>
                <a:gd name="connsiteY61" fmla="*/ 50482 h 180022"/>
                <a:gd name="connsiteX62" fmla="*/ 88582 w 177164"/>
                <a:gd name="connsiteY62" fmla="*/ 47625 h 180022"/>
                <a:gd name="connsiteX63" fmla="*/ 102870 w 177164"/>
                <a:gd name="connsiteY63" fmla="*/ 50482 h 180022"/>
                <a:gd name="connsiteX64" fmla="*/ 103822 w 177164"/>
                <a:gd name="connsiteY64" fmla="*/ 50482 h 180022"/>
                <a:gd name="connsiteX65" fmla="*/ 126682 w 177164"/>
                <a:gd name="connsiteY65" fmla="*/ 70485 h 180022"/>
                <a:gd name="connsiteX66" fmla="*/ 127635 w 177164"/>
                <a:gd name="connsiteY66" fmla="*/ 73342 h 180022"/>
                <a:gd name="connsiteX67" fmla="*/ 131445 w 177164"/>
                <a:gd name="connsiteY67" fmla="*/ 90488 h 180022"/>
                <a:gd name="connsiteX68" fmla="*/ 129540 w 177164"/>
                <a:gd name="connsiteY68" fmla="*/ 103822 h 180022"/>
                <a:gd name="connsiteX69" fmla="*/ 129540 w 177164"/>
                <a:gd name="connsiteY69" fmla="*/ 107632 h 18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77164" h="180022">
                  <a:moveTo>
                    <a:pt x="157163" y="103822"/>
                  </a:moveTo>
                  <a:lnTo>
                    <a:pt x="173355" y="103822"/>
                  </a:lnTo>
                  <a:cubicBezTo>
                    <a:pt x="175260" y="103822"/>
                    <a:pt x="177165" y="101917"/>
                    <a:pt x="177165" y="100013"/>
                  </a:cubicBezTo>
                  <a:lnTo>
                    <a:pt x="177165" y="76200"/>
                  </a:lnTo>
                  <a:cubicBezTo>
                    <a:pt x="177165" y="74295"/>
                    <a:pt x="175260" y="72390"/>
                    <a:pt x="173355" y="72390"/>
                  </a:cubicBezTo>
                  <a:lnTo>
                    <a:pt x="156210" y="72390"/>
                  </a:lnTo>
                  <a:cubicBezTo>
                    <a:pt x="154305" y="64770"/>
                    <a:pt x="150495" y="57150"/>
                    <a:pt x="146685" y="50482"/>
                  </a:cubicBezTo>
                  <a:lnTo>
                    <a:pt x="159067" y="38100"/>
                  </a:lnTo>
                  <a:cubicBezTo>
                    <a:pt x="160020" y="37147"/>
                    <a:pt x="160020" y="34290"/>
                    <a:pt x="159067" y="33338"/>
                  </a:cubicBezTo>
                  <a:lnTo>
                    <a:pt x="141922" y="17145"/>
                  </a:lnTo>
                  <a:cubicBezTo>
                    <a:pt x="140970" y="16192"/>
                    <a:pt x="138113" y="16192"/>
                    <a:pt x="137160" y="17145"/>
                  </a:cubicBezTo>
                  <a:lnTo>
                    <a:pt x="124777" y="30480"/>
                  </a:lnTo>
                  <a:cubicBezTo>
                    <a:pt x="119063" y="26670"/>
                    <a:pt x="112395" y="24765"/>
                    <a:pt x="105727" y="22860"/>
                  </a:cubicBezTo>
                  <a:lnTo>
                    <a:pt x="105727" y="3810"/>
                  </a:lnTo>
                  <a:cubicBezTo>
                    <a:pt x="105727" y="1905"/>
                    <a:pt x="103822" y="0"/>
                    <a:pt x="101917" y="0"/>
                  </a:cubicBezTo>
                  <a:lnTo>
                    <a:pt x="78105" y="0"/>
                  </a:lnTo>
                  <a:cubicBezTo>
                    <a:pt x="76200" y="0"/>
                    <a:pt x="74295" y="1905"/>
                    <a:pt x="74295" y="3810"/>
                  </a:cubicBezTo>
                  <a:lnTo>
                    <a:pt x="74295" y="22860"/>
                  </a:lnTo>
                  <a:cubicBezTo>
                    <a:pt x="66675" y="24765"/>
                    <a:pt x="59055" y="27622"/>
                    <a:pt x="53340" y="32385"/>
                  </a:cubicBezTo>
                  <a:lnTo>
                    <a:pt x="39052" y="19050"/>
                  </a:lnTo>
                  <a:cubicBezTo>
                    <a:pt x="38100" y="18097"/>
                    <a:pt x="35242" y="18097"/>
                    <a:pt x="34290" y="19050"/>
                  </a:cubicBezTo>
                  <a:lnTo>
                    <a:pt x="16192" y="37147"/>
                  </a:lnTo>
                  <a:cubicBezTo>
                    <a:pt x="15240" y="38100"/>
                    <a:pt x="15240" y="40957"/>
                    <a:pt x="16192" y="41910"/>
                  </a:cubicBezTo>
                  <a:lnTo>
                    <a:pt x="30480" y="55245"/>
                  </a:lnTo>
                  <a:cubicBezTo>
                    <a:pt x="26670" y="60960"/>
                    <a:pt x="23813" y="67628"/>
                    <a:pt x="22860" y="75247"/>
                  </a:cubicBezTo>
                  <a:lnTo>
                    <a:pt x="3810" y="75247"/>
                  </a:lnTo>
                  <a:cubicBezTo>
                    <a:pt x="1905" y="75247"/>
                    <a:pt x="0" y="77153"/>
                    <a:pt x="0" y="79057"/>
                  </a:cubicBezTo>
                  <a:lnTo>
                    <a:pt x="0" y="102870"/>
                  </a:lnTo>
                  <a:cubicBezTo>
                    <a:pt x="0" y="104775"/>
                    <a:pt x="1905" y="106680"/>
                    <a:pt x="3810" y="106680"/>
                  </a:cubicBezTo>
                  <a:lnTo>
                    <a:pt x="22860" y="106680"/>
                  </a:lnTo>
                  <a:cubicBezTo>
                    <a:pt x="24765" y="114300"/>
                    <a:pt x="27622" y="121920"/>
                    <a:pt x="31432" y="128588"/>
                  </a:cubicBezTo>
                  <a:lnTo>
                    <a:pt x="19050" y="141922"/>
                  </a:lnTo>
                  <a:cubicBezTo>
                    <a:pt x="18097" y="142875"/>
                    <a:pt x="18097" y="145732"/>
                    <a:pt x="19050" y="146685"/>
                  </a:cubicBezTo>
                  <a:lnTo>
                    <a:pt x="36195" y="162878"/>
                  </a:lnTo>
                  <a:cubicBezTo>
                    <a:pt x="37147" y="163830"/>
                    <a:pt x="40005" y="163830"/>
                    <a:pt x="40957" y="162878"/>
                  </a:cubicBezTo>
                  <a:lnTo>
                    <a:pt x="53340" y="150495"/>
                  </a:lnTo>
                  <a:cubicBezTo>
                    <a:pt x="59055" y="154305"/>
                    <a:pt x="65722" y="157163"/>
                    <a:pt x="73342" y="159067"/>
                  </a:cubicBezTo>
                  <a:lnTo>
                    <a:pt x="73342" y="176213"/>
                  </a:lnTo>
                  <a:cubicBezTo>
                    <a:pt x="73342" y="178117"/>
                    <a:pt x="75247" y="180022"/>
                    <a:pt x="77152" y="180022"/>
                  </a:cubicBezTo>
                  <a:lnTo>
                    <a:pt x="100965" y="180022"/>
                  </a:lnTo>
                  <a:cubicBezTo>
                    <a:pt x="102870" y="180022"/>
                    <a:pt x="104775" y="178117"/>
                    <a:pt x="104775" y="176213"/>
                  </a:cubicBezTo>
                  <a:lnTo>
                    <a:pt x="104775" y="159067"/>
                  </a:lnTo>
                  <a:cubicBezTo>
                    <a:pt x="113347" y="157163"/>
                    <a:pt x="120967" y="154305"/>
                    <a:pt x="127635" y="149542"/>
                  </a:cubicBezTo>
                  <a:lnTo>
                    <a:pt x="139065" y="160972"/>
                  </a:lnTo>
                  <a:cubicBezTo>
                    <a:pt x="140017" y="161925"/>
                    <a:pt x="142875" y="161925"/>
                    <a:pt x="143827" y="160972"/>
                  </a:cubicBezTo>
                  <a:lnTo>
                    <a:pt x="160020" y="143828"/>
                  </a:lnTo>
                  <a:cubicBezTo>
                    <a:pt x="160972" y="142875"/>
                    <a:pt x="160972" y="140017"/>
                    <a:pt x="160020" y="139065"/>
                  </a:cubicBezTo>
                  <a:lnTo>
                    <a:pt x="148590" y="127635"/>
                  </a:lnTo>
                  <a:cubicBezTo>
                    <a:pt x="152400" y="119063"/>
                    <a:pt x="155257" y="111442"/>
                    <a:pt x="157163" y="103822"/>
                  </a:cubicBezTo>
                  <a:close/>
                  <a:moveTo>
                    <a:pt x="129540" y="107632"/>
                  </a:moveTo>
                  <a:cubicBezTo>
                    <a:pt x="125730" y="117157"/>
                    <a:pt x="118110" y="125730"/>
                    <a:pt x="108585" y="129540"/>
                  </a:cubicBezTo>
                  <a:cubicBezTo>
                    <a:pt x="107632" y="130492"/>
                    <a:pt x="105727" y="130492"/>
                    <a:pt x="104775" y="131445"/>
                  </a:cubicBezTo>
                  <a:cubicBezTo>
                    <a:pt x="100013" y="133350"/>
                    <a:pt x="95250" y="134303"/>
                    <a:pt x="90488" y="134303"/>
                  </a:cubicBezTo>
                  <a:cubicBezTo>
                    <a:pt x="84772" y="134303"/>
                    <a:pt x="79057" y="133350"/>
                    <a:pt x="74295" y="131445"/>
                  </a:cubicBezTo>
                  <a:cubicBezTo>
                    <a:pt x="73342" y="131445"/>
                    <a:pt x="73342" y="131445"/>
                    <a:pt x="72390" y="130492"/>
                  </a:cubicBezTo>
                  <a:cubicBezTo>
                    <a:pt x="62865" y="125730"/>
                    <a:pt x="55245" y="118110"/>
                    <a:pt x="50482" y="108585"/>
                  </a:cubicBezTo>
                  <a:cubicBezTo>
                    <a:pt x="50482" y="107632"/>
                    <a:pt x="49530" y="106680"/>
                    <a:pt x="49530" y="105728"/>
                  </a:cubicBezTo>
                  <a:cubicBezTo>
                    <a:pt x="47625" y="100965"/>
                    <a:pt x="46672" y="96203"/>
                    <a:pt x="46672" y="90488"/>
                  </a:cubicBezTo>
                  <a:cubicBezTo>
                    <a:pt x="46672" y="84772"/>
                    <a:pt x="47625" y="79057"/>
                    <a:pt x="49530" y="74295"/>
                  </a:cubicBezTo>
                  <a:cubicBezTo>
                    <a:pt x="49530" y="74295"/>
                    <a:pt x="49530" y="73342"/>
                    <a:pt x="49530" y="73342"/>
                  </a:cubicBezTo>
                  <a:cubicBezTo>
                    <a:pt x="53340" y="63817"/>
                    <a:pt x="60960" y="55245"/>
                    <a:pt x="70485" y="51435"/>
                  </a:cubicBezTo>
                  <a:cubicBezTo>
                    <a:pt x="71438" y="51435"/>
                    <a:pt x="71438" y="50482"/>
                    <a:pt x="72390" y="50482"/>
                  </a:cubicBezTo>
                  <a:cubicBezTo>
                    <a:pt x="77152" y="48578"/>
                    <a:pt x="82867" y="47625"/>
                    <a:pt x="88582" y="47625"/>
                  </a:cubicBezTo>
                  <a:cubicBezTo>
                    <a:pt x="93345" y="47625"/>
                    <a:pt x="98107" y="48578"/>
                    <a:pt x="102870" y="50482"/>
                  </a:cubicBezTo>
                  <a:cubicBezTo>
                    <a:pt x="102870" y="50482"/>
                    <a:pt x="103822" y="50482"/>
                    <a:pt x="103822" y="50482"/>
                  </a:cubicBezTo>
                  <a:cubicBezTo>
                    <a:pt x="113347" y="54292"/>
                    <a:pt x="121920" y="61913"/>
                    <a:pt x="126682" y="70485"/>
                  </a:cubicBezTo>
                  <a:cubicBezTo>
                    <a:pt x="126682" y="71438"/>
                    <a:pt x="127635" y="72390"/>
                    <a:pt x="127635" y="73342"/>
                  </a:cubicBezTo>
                  <a:cubicBezTo>
                    <a:pt x="129540" y="79057"/>
                    <a:pt x="131445" y="84772"/>
                    <a:pt x="131445" y="90488"/>
                  </a:cubicBezTo>
                  <a:cubicBezTo>
                    <a:pt x="131445" y="95250"/>
                    <a:pt x="130492" y="100013"/>
                    <a:pt x="129540" y="103822"/>
                  </a:cubicBezTo>
                  <a:cubicBezTo>
                    <a:pt x="130492" y="104775"/>
                    <a:pt x="129540" y="106680"/>
                    <a:pt x="129540" y="107632"/>
                  </a:cubicBezTo>
                  <a:close/>
                </a:path>
              </a:pathLst>
            </a:custGeom>
            <a:grpFill/>
            <a:ln w="9525" cap="flat">
              <a:noFill/>
              <a:prstDash val="solid"/>
              <a:miter/>
            </a:ln>
          </p:spPr>
          <p:txBody>
            <a:bodyPr rtlCol="0" anchor="ctr"/>
            <a:lstStyle/>
            <a:p>
              <a:endParaRPr lang="en-US"/>
            </a:p>
          </p:txBody>
        </p:sp>
        <p:sp>
          <p:nvSpPr>
            <p:cNvPr id="751" name="Graphic 2"/>
            <p:cNvSpPr/>
            <p:nvPr/>
          </p:nvSpPr>
          <p:spPr>
            <a:xfrm>
              <a:off x="5172092" y="2841778"/>
              <a:ext cx="508991" cy="508991"/>
            </a:xfrm>
            <a:custGeom>
              <a:avLst/>
              <a:gdLst>
                <a:gd name="connsiteX0" fmla="*/ 217170 w 244792"/>
                <a:gd name="connsiteY0" fmla="*/ 142875 h 244792"/>
                <a:gd name="connsiteX1" fmla="*/ 240030 w 244792"/>
                <a:gd name="connsiteY1" fmla="*/ 142875 h 244792"/>
                <a:gd name="connsiteX2" fmla="*/ 244792 w 244792"/>
                <a:gd name="connsiteY2" fmla="*/ 138113 h 244792"/>
                <a:gd name="connsiteX3" fmla="*/ 243840 w 244792"/>
                <a:gd name="connsiteY3" fmla="*/ 104775 h 244792"/>
                <a:gd name="connsiteX4" fmla="*/ 239077 w 244792"/>
                <a:gd name="connsiteY4" fmla="*/ 100013 h 244792"/>
                <a:gd name="connsiteX5" fmla="*/ 215265 w 244792"/>
                <a:gd name="connsiteY5" fmla="*/ 100013 h 244792"/>
                <a:gd name="connsiteX6" fmla="*/ 201930 w 244792"/>
                <a:gd name="connsiteY6" fmla="*/ 70485 h 244792"/>
                <a:gd name="connsiteX7" fmla="*/ 219075 w 244792"/>
                <a:gd name="connsiteY7" fmla="*/ 52388 h 244792"/>
                <a:gd name="connsiteX8" fmla="*/ 219075 w 244792"/>
                <a:gd name="connsiteY8" fmla="*/ 45720 h 244792"/>
                <a:gd name="connsiteX9" fmla="*/ 195263 w 244792"/>
                <a:gd name="connsiteY9" fmla="*/ 22860 h 244792"/>
                <a:gd name="connsiteX10" fmla="*/ 188595 w 244792"/>
                <a:gd name="connsiteY10" fmla="*/ 22860 h 244792"/>
                <a:gd name="connsiteX11" fmla="*/ 171450 w 244792"/>
                <a:gd name="connsiteY11" fmla="*/ 40957 h 244792"/>
                <a:gd name="connsiteX12" fmla="*/ 144780 w 244792"/>
                <a:gd name="connsiteY12" fmla="*/ 30480 h 244792"/>
                <a:gd name="connsiteX13" fmla="*/ 144780 w 244792"/>
                <a:gd name="connsiteY13" fmla="*/ 4763 h 244792"/>
                <a:gd name="connsiteX14" fmla="*/ 140017 w 244792"/>
                <a:gd name="connsiteY14" fmla="*/ 0 h 244792"/>
                <a:gd name="connsiteX15" fmla="*/ 106680 w 244792"/>
                <a:gd name="connsiteY15" fmla="*/ 0 h 244792"/>
                <a:gd name="connsiteX16" fmla="*/ 101917 w 244792"/>
                <a:gd name="connsiteY16" fmla="*/ 4763 h 244792"/>
                <a:gd name="connsiteX17" fmla="*/ 101917 w 244792"/>
                <a:gd name="connsiteY17" fmla="*/ 31432 h 244792"/>
                <a:gd name="connsiteX18" fmla="*/ 72390 w 244792"/>
                <a:gd name="connsiteY18" fmla="*/ 44767 h 244792"/>
                <a:gd name="connsiteX19" fmla="*/ 52388 w 244792"/>
                <a:gd name="connsiteY19" fmla="*/ 25717 h 244792"/>
                <a:gd name="connsiteX20" fmla="*/ 45720 w 244792"/>
                <a:gd name="connsiteY20" fmla="*/ 25717 h 244792"/>
                <a:gd name="connsiteX21" fmla="*/ 22860 w 244792"/>
                <a:gd name="connsiteY21" fmla="*/ 49530 h 244792"/>
                <a:gd name="connsiteX22" fmla="*/ 22860 w 244792"/>
                <a:gd name="connsiteY22" fmla="*/ 56197 h 244792"/>
                <a:gd name="connsiteX23" fmla="*/ 42863 w 244792"/>
                <a:gd name="connsiteY23" fmla="*/ 75247 h 244792"/>
                <a:gd name="connsiteX24" fmla="*/ 31432 w 244792"/>
                <a:gd name="connsiteY24" fmla="*/ 102870 h 244792"/>
                <a:gd name="connsiteX25" fmla="*/ 4763 w 244792"/>
                <a:gd name="connsiteY25" fmla="*/ 102870 h 244792"/>
                <a:gd name="connsiteX26" fmla="*/ 0 w 244792"/>
                <a:gd name="connsiteY26" fmla="*/ 107632 h 244792"/>
                <a:gd name="connsiteX27" fmla="*/ 952 w 244792"/>
                <a:gd name="connsiteY27" fmla="*/ 140970 h 244792"/>
                <a:gd name="connsiteX28" fmla="*/ 5715 w 244792"/>
                <a:gd name="connsiteY28" fmla="*/ 145732 h 244792"/>
                <a:gd name="connsiteX29" fmla="*/ 32385 w 244792"/>
                <a:gd name="connsiteY29" fmla="*/ 145732 h 244792"/>
                <a:gd name="connsiteX30" fmla="*/ 44767 w 244792"/>
                <a:gd name="connsiteY30" fmla="*/ 175260 h 244792"/>
                <a:gd name="connsiteX31" fmla="*/ 27622 w 244792"/>
                <a:gd name="connsiteY31" fmla="*/ 193357 h 244792"/>
                <a:gd name="connsiteX32" fmla="*/ 27622 w 244792"/>
                <a:gd name="connsiteY32" fmla="*/ 200025 h 244792"/>
                <a:gd name="connsiteX33" fmla="*/ 51435 w 244792"/>
                <a:gd name="connsiteY33" fmla="*/ 222885 h 244792"/>
                <a:gd name="connsiteX34" fmla="*/ 58102 w 244792"/>
                <a:gd name="connsiteY34" fmla="*/ 222885 h 244792"/>
                <a:gd name="connsiteX35" fmla="*/ 75247 w 244792"/>
                <a:gd name="connsiteY35" fmla="*/ 204788 h 244792"/>
                <a:gd name="connsiteX36" fmla="*/ 102870 w 244792"/>
                <a:gd name="connsiteY36" fmla="*/ 216217 h 244792"/>
                <a:gd name="connsiteX37" fmla="*/ 102870 w 244792"/>
                <a:gd name="connsiteY37" fmla="*/ 240030 h 244792"/>
                <a:gd name="connsiteX38" fmla="*/ 107632 w 244792"/>
                <a:gd name="connsiteY38" fmla="*/ 244792 h 244792"/>
                <a:gd name="connsiteX39" fmla="*/ 140970 w 244792"/>
                <a:gd name="connsiteY39" fmla="*/ 244792 h 244792"/>
                <a:gd name="connsiteX40" fmla="*/ 145732 w 244792"/>
                <a:gd name="connsiteY40" fmla="*/ 240030 h 244792"/>
                <a:gd name="connsiteX41" fmla="*/ 145732 w 244792"/>
                <a:gd name="connsiteY41" fmla="*/ 217170 h 244792"/>
                <a:gd name="connsiteX42" fmla="*/ 178117 w 244792"/>
                <a:gd name="connsiteY42" fmla="*/ 203835 h 244792"/>
                <a:gd name="connsiteX43" fmla="*/ 194310 w 244792"/>
                <a:gd name="connsiteY43" fmla="*/ 219075 h 244792"/>
                <a:gd name="connsiteX44" fmla="*/ 200977 w 244792"/>
                <a:gd name="connsiteY44" fmla="*/ 219075 h 244792"/>
                <a:gd name="connsiteX45" fmla="*/ 223838 w 244792"/>
                <a:gd name="connsiteY45" fmla="*/ 195263 h 244792"/>
                <a:gd name="connsiteX46" fmla="*/ 223838 w 244792"/>
                <a:gd name="connsiteY46" fmla="*/ 188595 h 244792"/>
                <a:gd name="connsiteX47" fmla="*/ 207645 w 244792"/>
                <a:gd name="connsiteY47" fmla="*/ 173355 h 244792"/>
                <a:gd name="connsiteX48" fmla="*/ 217170 w 244792"/>
                <a:gd name="connsiteY48" fmla="*/ 142875 h 244792"/>
                <a:gd name="connsiteX49" fmla="*/ 179070 w 244792"/>
                <a:gd name="connsiteY49" fmla="*/ 148590 h 244792"/>
                <a:gd name="connsiteX50" fmla="*/ 149542 w 244792"/>
                <a:gd name="connsiteY50" fmla="*/ 179070 h 244792"/>
                <a:gd name="connsiteX51" fmla="*/ 143827 w 244792"/>
                <a:gd name="connsiteY51" fmla="*/ 180975 h 244792"/>
                <a:gd name="connsiteX52" fmla="*/ 123825 w 244792"/>
                <a:gd name="connsiteY52" fmla="*/ 184785 h 244792"/>
                <a:gd name="connsiteX53" fmla="*/ 100965 w 244792"/>
                <a:gd name="connsiteY53" fmla="*/ 180022 h 244792"/>
                <a:gd name="connsiteX54" fmla="*/ 99060 w 244792"/>
                <a:gd name="connsiteY54" fmla="*/ 179070 h 244792"/>
                <a:gd name="connsiteX55" fmla="*/ 68580 w 244792"/>
                <a:gd name="connsiteY55" fmla="*/ 148590 h 244792"/>
                <a:gd name="connsiteX56" fmla="*/ 67627 w 244792"/>
                <a:gd name="connsiteY56" fmla="*/ 144780 h 244792"/>
                <a:gd name="connsiteX57" fmla="*/ 63817 w 244792"/>
                <a:gd name="connsiteY57" fmla="*/ 123825 h 244792"/>
                <a:gd name="connsiteX58" fmla="*/ 67627 w 244792"/>
                <a:gd name="connsiteY58" fmla="*/ 101917 h 244792"/>
                <a:gd name="connsiteX59" fmla="*/ 68580 w 244792"/>
                <a:gd name="connsiteY59" fmla="*/ 100965 h 244792"/>
                <a:gd name="connsiteX60" fmla="*/ 98107 w 244792"/>
                <a:gd name="connsiteY60" fmla="*/ 70485 h 244792"/>
                <a:gd name="connsiteX61" fmla="*/ 100965 w 244792"/>
                <a:gd name="connsiteY61" fmla="*/ 69532 h 244792"/>
                <a:gd name="connsiteX62" fmla="*/ 123825 w 244792"/>
                <a:gd name="connsiteY62" fmla="*/ 64770 h 244792"/>
                <a:gd name="connsiteX63" fmla="*/ 143827 w 244792"/>
                <a:gd name="connsiteY63" fmla="*/ 68580 h 244792"/>
                <a:gd name="connsiteX64" fmla="*/ 144780 w 244792"/>
                <a:gd name="connsiteY64" fmla="*/ 68580 h 244792"/>
                <a:gd name="connsiteX65" fmla="*/ 177165 w 244792"/>
                <a:gd name="connsiteY65" fmla="*/ 97155 h 244792"/>
                <a:gd name="connsiteX66" fmla="*/ 179070 w 244792"/>
                <a:gd name="connsiteY66" fmla="*/ 100965 h 244792"/>
                <a:gd name="connsiteX67" fmla="*/ 183832 w 244792"/>
                <a:gd name="connsiteY67" fmla="*/ 124777 h 244792"/>
                <a:gd name="connsiteX68" fmla="*/ 180975 w 244792"/>
                <a:gd name="connsiteY68" fmla="*/ 143827 h 244792"/>
                <a:gd name="connsiteX69" fmla="*/ 179070 w 244792"/>
                <a:gd name="connsiteY69" fmla="*/ 148590 h 244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4792" h="244792">
                  <a:moveTo>
                    <a:pt x="217170" y="142875"/>
                  </a:moveTo>
                  <a:lnTo>
                    <a:pt x="240030" y="142875"/>
                  </a:lnTo>
                  <a:cubicBezTo>
                    <a:pt x="242888" y="142875"/>
                    <a:pt x="244792" y="140970"/>
                    <a:pt x="244792" y="138113"/>
                  </a:cubicBezTo>
                  <a:lnTo>
                    <a:pt x="243840" y="104775"/>
                  </a:lnTo>
                  <a:cubicBezTo>
                    <a:pt x="243840" y="101917"/>
                    <a:pt x="241935" y="100013"/>
                    <a:pt x="239077" y="100013"/>
                  </a:cubicBezTo>
                  <a:lnTo>
                    <a:pt x="215265" y="100013"/>
                  </a:lnTo>
                  <a:cubicBezTo>
                    <a:pt x="212407" y="89535"/>
                    <a:pt x="207645" y="79057"/>
                    <a:pt x="201930" y="70485"/>
                  </a:cubicBezTo>
                  <a:lnTo>
                    <a:pt x="219075" y="52388"/>
                  </a:lnTo>
                  <a:cubicBezTo>
                    <a:pt x="220980" y="50482"/>
                    <a:pt x="220980" y="47625"/>
                    <a:pt x="219075" y="45720"/>
                  </a:cubicBezTo>
                  <a:lnTo>
                    <a:pt x="195263" y="22860"/>
                  </a:lnTo>
                  <a:cubicBezTo>
                    <a:pt x="193357" y="20955"/>
                    <a:pt x="190500" y="20955"/>
                    <a:pt x="188595" y="22860"/>
                  </a:cubicBezTo>
                  <a:lnTo>
                    <a:pt x="171450" y="40957"/>
                  </a:lnTo>
                  <a:cubicBezTo>
                    <a:pt x="162877" y="36195"/>
                    <a:pt x="154305" y="32385"/>
                    <a:pt x="144780" y="30480"/>
                  </a:cubicBezTo>
                  <a:lnTo>
                    <a:pt x="144780" y="4763"/>
                  </a:lnTo>
                  <a:cubicBezTo>
                    <a:pt x="144780" y="1905"/>
                    <a:pt x="142875" y="0"/>
                    <a:pt x="140017" y="0"/>
                  </a:cubicBezTo>
                  <a:lnTo>
                    <a:pt x="106680" y="0"/>
                  </a:lnTo>
                  <a:cubicBezTo>
                    <a:pt x="103822" y="0"/>
                    <a:pt x="101917" y="1905"/>
                    <a:pt x="101917" y="4763"/>
                  </a:cubicBezTo>
                  <a:lnTo>
                    <a:pt x="101917" y="31432"/>
                  </a:lnTo>
                  <a:cubicBezTo>
                    <a:pt x="91440" y="34290"/>
                    <a:pt x="80963" y="38100"/>
                    <a:pt x="72390" y="44767"/>
                  </a:cubicBezTo>
                  <a:lnTo>
                    <a:pt x="52388" y="25717"/>
                  </a:lnTo>
                  <a:cubicBezTo>
                    <a:pt x="50482" y="23813"/>
                    <a:pt x="47625" y="23813"/>
                    <a:pt x="45720" y="25717"/>
                  </a:cubicBezTo>
                  <a:lnTo>
                    <a:pt x="22860" y="49530"/>
                  </a:lnTo>
                  <a:cubicBezTo>
                    <a:pt x="20955" y="51435"/>
                    <a:pt x="20955" y="54292"/>
                    <a:pt x="22860" y="56197"/>
                  </a:cubicBezTo>
                  <a:lnTo>
                    <a:pt x="42863" y="75247"/>
                  </a:lnTo>
                  <a:cubicBezTo>
                    <a:pt x="38100" y="83820"/>
                    <a:pt x="34290" y="92392"/>
                    <a:pt x="31432" y="102870"/>
                  </a:cubicBezTo>
                  <a:lnTo>
                    <a:pt x="4763" y="102870"/>
                  </a:lnTo>
                  <a:cubicBezTo>
                    <a:pt x="1905" y="102870"/>
                    <a:pt x="0" y="104775"/>
                    <a:pt x="0" y="107632"/>
                  </a:cubicBezTo>
                  <a:lnTo>
                    <a:pt x="952" y="140970"/>
                  </a:lnTo>
                  <a:cubicBezTo>
                    <a:pt x="952" y="143827"/>
                    <a:pt x="2857" y="145732"/>
                    <a:pt x="5715" y="145732"/>
                  </a:cubicBezTo>
                  <a:lnTo>
                    <a:pt x="32385" y="145732"/>
                  </a:lnTo>
                  <a:cubicBezTo>
                    <a:pt x="35242" y="156210"/>
                    <a:pt x="39052" y="166688"/>
                    <a:pt x="44767" y="175260"/>
                  </a:cubicBezTo>
                  <a:lnTo>
                    <a:pt x="27622" y="193357"/>
                  </a:lnTo>
                  <a:cubicBezTo>
                    <a:pt x="25717" y="195263"/>
                    <a:pt x="25717" y="198120"/>
                    <a:pt x="27622" y="200025"/>
                  </a:cubicBezTo>
                  <a:lnTo>
                    <a:pt x="51435" y="222885"/>
                  </a:lnTo>
                  <a:cubicBezTo>
                    <a:pt x="53340" y="224790"/>
                    <a:pt x="56197" y="224790"/>
                    <a:pt x="58102" y="222885"/>
                  </a:cubicBezTo>
                  <a:lnTo>
                    <a:pt x="75247" y="204788"/>
                  </a:lnTo>
                  <a:cubicBezTo>
                    <a:pt x="83820" y="209550"/>
                    <a:pt x="93345" y="214313"/>
                    <a:pt x="102870" y="216217"/>
                  </a:cubicBezTo>
                  <a:lnTo>
                    <a:pt x="102870" y="240030"/>
                  </a:lnTo>
                  <a:cubicBezTo>
                    <a:pt x="102870" y="242888"/>
                    <a:pt x="104775" y="244792"/>
                    <a:pt x="107632" y="244792"/>
                  </a:cubicBezTo>
                  <a:lnTo>
                    <a:pt x="140970" y="244792"/>
                  </a:lnTo>
                  <a:cubicBezTo>
                    <a:pt x="143827" y="244792"/>
                    <a:pt x="145732" y="242888"/>
                    <a:pt x="145732" y="240030"/>
                  </a:cubicBezTo>
                  <a:lnTo>
                    <a:pt x="145732" y="217170"/>
                  </a:lnTo>
                  <a:cubicBezTo>
                    <a:pt x="157163" y="214313"/>
                    <a:pt x="168592" y="209550"/>
                    <a:pt x="178117" y="203835"/>
                  </a:cubicBezTo>
                  <a:lnTo>
                    <a:pt x="194310" y="219075"/>
                  </a:lnTo>
                  <a:cubicBezTo>
                    <a:pt x="196215" y="220980"/>
                    <a:pt x="199072" y="220980"/>
                    <a:pt x="200977" y="219075"/>
                  </a:cubicBezTo>
                  <a:lnTo>
                    <a:pt x="223838" y="195263"/>
                  </a:lnTo>
                  <a:cubicBezTo>
                    <a:pt x="225742" y="193357"/>
                    <a:pt x="225742" y="190500"/>
                    <a:pt x="223838" y="188595"/>
                  </a:cubicBezTo>
                  <a:lnTo>
                    <a:pt x="207645" y="173355"/>
                  </a:lnTo>
                  <a:cubicBezTo>
                    <a:pt x="211455" y="164782"/>
                    <a:pt x="215265" y="154305"/>
                    <a:pt x="217170" y="142875"/>
                  </a:cubicBezTo>
                  <a:close/>
                  <a:moveTo>
                    <a:pt x="179070" y="148590"/>
                  </a:moveTo>
                  <a:cubicBezTo>
                    <a:pt x="173355" y="161925"/>
                    <a:pt x="162877" y="173355"/>
                    <a:pt x="149542" y="179070"/>
                  </a:cubicBezTo>
                  <a:cubicBezTo>
                    <a:pt x="147638" y="180022"/>
                    <a:pt x="145732" y="180975"/>
                    <a:pt x="143827" y="180975"/>
                  </a:cubicBezTo>
                  <a:cubicBezTo>
                    <a:pt x="137160" y="182880"/>
                    <a:pt x="130492" y="184785"/>
                    <a:pt x="123825" y="184785"/>
                  </a:cubicBezTo>
                  <a:cubicBezTo>
                    <a:pt x="116205" y="184785"/>
                    <a:pt x="107632" y="182880"/>
                    <a:pt x="100965" y="180022"/>
                  </a:cubicBezTo>
                  <a:cubicBezTo>
                    <a:pt x="100013" y="180022"/>
                    <a:pt x="99060" y="179070"/>
                    <a:pt x="99060" y="179070"/>
                  </a:cubicBezTo>
                  <a:cubicBezTo>
                    <a:pt x="85725" y="173355"/>
                    <a:pt x="75247" y="161925"/>
                    <a:pt x="68580" y="148590"/>
                  </a:cubicBezTo>
                  <a:cubicBezTo>
                    <a:pt x="67627" y="147638"/>
                    <a:pt x="67627" y="146685"/>
                    <a:pt x="67627" y="144780"/>
                  </a:cubicBezTo>
                  <a:cubicBezTo>
                    <a:pt x="65722" y="138113"/>
                    <a:pt x="63817" y="131445"/>
                    <a:pt x="63817" y="123825"/>
                  </a:cubicBezTo>
                  <a:cubicBezTo>
                    <a:pt x="63817" y="116205"/>
                    <a:pt x="65722" y="108585"/>
                    <a:pt x="67627" y="101917"/>
                  </a:cubicBezTo>
                  <a:cubicBezTo>
                    <a:pt x="67627" y="101917"/>
                    <a:pt x="67627" y="100965"/>
                    <a:pt x="68580" y="100965"/>
                  </a:cubicBezTo>
                  <a:cubicBezTo>
                    <a:pt x="74295" y="87630"/>
                    <a:pt x="84772" y="76200"/>
                    <a:pt x="98107" y="70485"/>
                  </a:cubicBezTo>
                  <a:cubicBezTo>
                    <a:pt x="99060" y="70485"/>
                    <a:pt x="100013" y="69532"/>
                    <a:pt x="100965" y="69532"/>
                  </a:cubicBezTo>
                  <a:cubicBezTo>
                    <a:pt x="107632" y="66675"/>
                    <a:pt x="115252" y="64770"/>
                    <a:pt x="123825" y="64770"/>
                  </a:cubicBezTo>
                  <a:cubicBezTo>
                    <a:pt x="130492" y="64770"/>
                    <a:pt x="137160" y="65722"/>
                    <a:pt x="143827" y="68580"/>
                  </a:cubicBezTo>
                  <a:cubicBezTo>
                    <a:pt x="143827" y="68580"/>
                    <a:pt x="144780" y="68580"/>
                    <a:pt x="144780" y="68580"/>
                  </a:cubicBezTo>
                  <a:cubicBezTo>
                    <a:pt x="159067" y="74295"/>
                    <a:pt x="170497" y="83820"/>
                    <a:pt x="177165" y="97155"/>
                  </a:cubicBezTo>
                  <a:cubicBezTo>
                    <a:pt x="178117" y="98107"/>
                    <a:pt x="178117" y="100013"/>
                    <a:pt x="179070" y="100965"/>
                  </a:cubicBezTo>
                  <a:cubicBezTo>
                    <a:pt x="181927" y="108585"/>
                    <a:pt x="183832" y="116205"/>
                    <a:pt x="183832" y="124777"/>
                  </a:cubicBezTo>
                  <a:cubicBezTo>
                    <a:pt x="183832" y="131445"/>
                    <a:pt x="182880" y="138113"/>
                    <a:pt x="180975" y="143827"/>
                  </a:cubicBezTo>
                  <a:cubicBezTo>
                    <a:pt x="180022" y="144780"/>
                    <a:pt x="180022" y="146685"/>
                    <a:pt x="179070" y="148590"/>
                  </a:cubicBezTo>
                  <a:close/>
                </a:path>
              </a:pathLst>
            </a:custGeom>
            <a:grpFill/>
            <a:ln w="9525" cap="flat">
              <a:noFill/>
              <a:prstDash val="solid"/>
              <a:miter/>
            </a:ln>
          </p:spPr>
          <p:txBody>
            <a:bodyPr rtlCol="0" anchor="ctr"/>
            <a:lstStyle/>
            <a:p>
              <a:endParaRPr lang="en-US"/>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userDrawn="1">
  <p:cSld name="31_Title Slide">
    <p:bg>
      <p:bgPr>
        <a:gradFill>
          <a:gsLst>
            <a:gs pos="99000">
              <a:schemeClr val="accent1">
                <a:lumMod val="75000"/>
              </a:schemeClr>
            </a:gs>
            <a:gs pos="0">
              <a:schemeClr val="accent1"/>
            </a:gs>
          </a:gsLst>
          <a:lin ang="2700000" scaled="1"/>
        </a:gradFill>
        <a:effectLst/>
      </p:bgPr>
    </p:bg>
    <p:spTree>
      <p:nvGrpSpPr>
        <p:cNvPr id="1" name=""/>
        <p:cNvGrpSpPr/>
        <p:nvPr/>
      </p:nvGrpSpPr>
      <p:grpSpPr>
        <a:xfrm>
          <a:off x="0" y="0"/>
          <a:ext cx="0" cy="0"/>
          <a:chOff x="0" y="0"/>
          <a:chExt cx="0" cy="0"/>
        </a:xfrm>
      </p:grpSpPr>
      <p:grpSp>
        <p:nvGrpSpPr>
          <p:cNvPr id="268" name="Group 267"/>
          <p:cNvGrpSpPr/>
          <p:nvPr userDrawn="1"/>
        </p:nvGrpSpPr>
        <p:grpSpPr>
          <a:xfrm>
            <a:off x="-200628" y="-848453"/>
            <a:ext cx="12392628" cy="8554906"/>
            <a:chOff x="723855" y="-279511"/>
            <a:chExt cx="10744290" cy="7417022"/>
          </a:xfrm>
          <a:solidFill>
            <a:schemeClr val="accent1"/>
          </a:solidFill>
        </p:grpSpPr>
        <p:sp>
          <p:nvSpPr>
            <p:cNvPr id="269" name="Graphic 2"/>
            <p:cNvSpPr/>
            <p:nvPr/>
          </p:nvSpPr>
          <p:spPr>
            <a:xfrm>
              <a:off x="3005407" y="3315045"/>
              <a:ext cx="503126" cy="600169"/>
            </a:xfrm>
            <a:custGeom>
              <a:avLst/>
              <a:gdLst>
                <a:gd name="connsiteX0" fmla="*/ 0 w 241971"/>
                <a:gd name="connsiteY0" fmla="*/ 288643 h 288643"/>
                <a:gd name="connsiteX1" fmla="*/ 201930 w 241971"/>
                <a:gd name="connsiteY1" fmla="*/ 286739 h 288643"/>
                <a:gd name="connsiteX2" fmla="*/ 241935 w 241971"/>
                <a:gd name="connsiteY2" fmla="*/ 245781 h 288643"/>
                <a:gd name="connsiteX3" fmla="*/ 240030 w 241971"/>
                <a:gd name="connsiteY3" fmla="*/ 40041 h 288643"/>
                <a:gd name="connsiteX4" fmla="*/ 199073 w 241971"/>
                <a:gd name="connsiteY4" fmla="*/ 36 h 288643"/>
                <a:gd name="connsiteX5" fmla="*/ 24765 w 241971"/>
                <a:gd name="connsiteY5" fmla="*/ 1941 h 288643"/>
                <a:gd name="connsiteX6" fmla="*/ 24765 w 241971"/>
                <a:gd name="connsiteY6" fmla="*/ 33373 h 288643"/>
                <a:gd name="connsiteX7" fmla="*/ 26670 w 241971"/>
                <a:gd name="connsiteY7" fmla="*/ 259116 h 288643"/>
                <a:gd name="connsiteX8" fmla="*/ 0 w 241971"/>
                <a:gd name="connsiteY8" fmla="*/ 288643 h 288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971" h="288643">
                  <a:moveTo>
                    <a:pt x="0" y="288643"/>
                  </a:moveTo>
                  <a:lnTo>
                    <a:pt x="201930" y="286739"/>
                  </a:lnTo>
                  <a:cubicBezTo>
                    <a:pt x="224790" y="286739"/>
                    <a:pt x="242888" y="267689"/>
                    <a:pt x="241935" y="245781"/>
                  </a:cubicBezTo>
                  <a:lnTo>
                    <a:pt x="240030" y="40041"/>
                  </a:lnTo>
                  <a:cubicBezTo>
                    <a:pt x="240030" y="17181"/>
                    <a:pt x="220980" y="-917"/>
                    <a:pt x="199073" y="36"/>
                  </a:cubicBezTo>
                  <a:lnTo>
                    <a:pt x="24765" y="1941"/>
                  </a:lnTo>
                  <a:cubicBezTo>
                    <a:pt x="24765" y="1941"/>
                    <a:pt x="24765" y="28611"/>
                    <a:pt x="24765" y="33373"/>
                  </a:cubicBezTo>
                  <a:cubicBezTo>
                    <a:pt x="25718" y="103858"/>
                    <a:pt x="25718" y="188631"/>
                    <a:pt x="26670" y="259116"/>
                  </a:cubicBezTo>
                  <a:cubicBezTo>
                    <a:pt x="26670" y="286739"/>
                    <a:pt x="0" y="288643"/>
                    <a:pt x="0" y="288643"/>
                  </a:cubicBezTo>
                  <a:close/>
                </a:path>
              </a:pathLst>
            </a:custGeom>
            <a:grpFill/>
            <a:ln w="9525" cap="flat">
              <a:noFill/>
              <a:prstDash val="solid"/>
              <a:miter/>
            </a:ln>
          </p:spPr>
          <p:txBody>
            <a:bodyPr rtlCol="0" anchor="ctr"/>
            <a:lstStyle/>
            <a:p>
              <a:endParaRPr lang="en-US"/>
            </a:p>
          </p:txBody>
        </p:sp>
        <p:sp>
          <p:nvSpPr>
            <p:cNvPr id="270" name="Graphic 2"/>
            <p:cNvSpPr/>
            <p:nvPr/>
          </p:nvSpPr>
          <p:spPr>
            <a:xfrm>
              <a:off x="2945992" y="3851018"/>
              <a:ext cx="114870" cy="64329"/>
            </a:xfrm>
            <a:custGeom>
              <a:avLst/>
              <a:gdLst>
                <a:gd name="connsiteX0" fmla="*/ 55245 w 55245"/>
                <a:gd name="connsiteY0" fmla="*/ 395 h 30938"/>
                <a:gd name="connsiteX1" fmla="*/ 28575 w 55245"/>
                <a:gd name="connsiteY1" fmla="*/ 30875 h 30938"/>
                <a:gd name="connsiteX2" fmla="*/ 0 w 55245"/>
                <a:gd name="connsiteY2" fmla="*/ 1347 h 30938"/>
                <a:gd name="connsiteX3" fmla="*/ 36195 w 55245"/>
                <a:gd name="connsiteY3" fmla="*/ 1347 h 30938"/>
                <a:gd name="connsiteX4" fmla="*/ 55245 w 55245"/>
                <a:gd name="connsiteY4" fmla="*/ 395 h 30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5" h="30938">
                  <a:moveTo>
                    <a:pt x="55245" y="395"/>
                  </a:moveTo>
                  <a:cubicBezTo>
                    <a:pt x="55245" y="28970"/>
                    <a:pt x="28575" y="30875"/>
                    <a:pt x="28575" y="30875"/>
                  </a:cubicBezTo>
                  <a:cubicBezTo>
                    <a:pt x="28575" y="30875"/>
                    <a:pt x="0" y="33732"/>
                    <a:pt x="0" y="1347"/>
                  </a:cubicBezTo>
                  <a:lnTo>
                    <a:pt x="36195" y="1347"/>
                  </a:lnTo>
                  <a:cubicBezTo>
                    <a:pt x="36195" y="395"/>
                    <a:pt x="55245" y="-558"/>
                    <a:pt x="55245" y="395"/>
                  </a:cubicBezTo>
                  <a:close/>
                </a:path>
              </a:pathLst>
            </a:custGeom>
            <a:grpFill/>
            <a:ln w="9525" cap="flat">
              <a:noFill/>
              <a:prstDash val="solid"/>
              <a:miter/>
            </a:ln>
          </p:spPr>
          <p:txBody>
            <a:bodyPr rtlCol="0" anchor="ctr"/>
            <a:lstStyle/>
            <a:p>
              <a:endParaRPr lang="en-US"/>
            </a:p>
          </p:txBody>
        </p:sp>
        <p:sp>
          <p:nvSpPr>
            <p:cNvPr id="271" name="Graphic 2"/>
            <p:cNvSpPr/>
            <p:nvPr/>
          </p:nvSpPr>
          <p:spPr>
            <a:xfrm>
              <a:off x="3144043" y="3812229"/>
              <a:ext cx="295096" cy="3961"/>
            </a:xfrm>
            <a:custGeom>
              <a:avLst/>
              <a:gdLst>
                <a:gd name="connsiteX0" fmla="*/ 141923 w 141922"/>
                <a:gd name="connsiteY0" fmla="*/ 0 h 1905"/>
                <a:gd name="connsiteX1" fmla="*/ 0 w 141922"/>
                <a:gd name="connsiteY1" fmla="*/ 1905 h 1905"/>
              </a:gdLst>
              <a:ahLst/>
              <a:cxnLst>
                <a:cxn ang="0">
                  <a:pos x="connsiteX0" y="connsiteY0"/>
                </a:cxn>
                <a:cxn ang="0">
                  <a:pos x="connsiteX1" y="connsiteY1"/>
                </a:cxn>
              </a:cxnLst>
              <a:rect l="l" t="t" r="r" b="b"/>
              <a:pathLst>
                <a:path w="141922" h="1905">
                  <a:moveTo>
                    <a:pt x="141923" y="0"/>
                  </a:moveTo>
                  <a:lnTo>
                    <a:pt x="0" y="1905"/>
                  </a:lnTo>
                </a:path>
              </a:pathLst>
            </a:custGeom>
            <a:grpFill/>
            <a:ln w="9525" cap="rnd">
              <a:noFill/>
              <a:prstDash val="solid"/>
              <a:round/>
            </a:ln>
          </p:spPr>
          <p:txBody>
            <a:bodyPr rtlCol="0" anchor="ctr"/>
            <a:lstStyle/>
            <a:p>
              <a:endParaRPr lang="en-US"/>
            </a:p>
          </p:txBody>
        </p:sp>
        <p:sp>
          <p:nvSpPr>
            <p:cNvPr id="272" name="Graphic 2"/>
            <p:cNvSpPr/>
            <p:nvPr/>
          </p:nvSpPr>
          <p:spPr>
            <a:xfrm>
              <a:off x="3142064" y="3746871"/>
              <a:ext cx="297077" cy="1979"/>
            </a:xfrm>
            <a:custGeom>
              <a:avLst/>
              <a:gdLst>
                <a:gd name="connsiteX0" fmla="*/ 142875 w 142875"/>
                <a:gd name="connsiteY0" fmla="*/ 0 h 952"/>
                <a:gd name="connsiteX1" fmla="*/ 0 w 142875"/>
                <a:gd name="connsiteY1" fmla="*/ 952 h 952"/>
              </a:gdLst>
              <a:ahLst/>
              <a:cxnLst>
                <a:cxn ang="0">
                  <a:pos x="connsiteX0" y="connsiteY0"/>
                </a:cxn>
                <a:cxn ang="0">
                  <a:pos x="connsiteX1" y="connsiteY1"/>
                </a:cxn>
              </a:cxnLst>
              <a:rect l="l" t="t" r="r" b="b"/>
              <a:pathLst>
                <a:path w="142875" h="952">
                  <a:moveTo>
                    <a:pt x="142875" y="0"/>
                  </a:moveTo>
                  <a:lnTo>
                    <a:pt x="0" y="952"/>
                  </a:lnTo>
                </a:path>
              </a:pathLst>
            </a:custGeom>
            <a:grpFill/>
            <a:ln w="9525" cap="rnd">
              <a:noFill/>
              <a:prstDash val="solid"/>
              <a:round/>
            </a:ln>
          </p:spPr>
          <p:txBody>
            <a:bodyPr rtlCol="0" anchor="ctr"/>
            <a:lstStyle/>
            <a:p>
              <a:endParaRPr lang="en-US"/>
            </a:p>
          </p:txBody>
        </p:sp>
        <p:sp>
          <p:nvSpPr>
            <p:cNvPr id="273" name="Graphic 2"/>
            <p:cNvSpPr/>
            <p:nvPr/>
          </p:nvSpPr>
          <p:spPr>
            <a:xfrm>
              <a:off x="3142064" y="3576547"/>
              <a:ext cx="295096" cy="1979"/>
            </a:xfrm>
            <a:custGeom>
              <a:avLst/>
              <a:gdLst>
                <a:gd name="connsiteX0" fmla="*/ 141923 w 141922"/>
                <a:gd name="connsiteY0" fmla="*/ 0 h 952"/>
                <a:gd name="connsiteX1" fmla="*/ 0 w 141922"/>
                <a:gd name="connsiteY1" fmla="*/ 953 h 952"/>
              </a:gdLst>
              <a:ahLst/>
              <a:cxnLst>
                <a:cxn ang="0">
                  <a:pos x="connsiteX0" y="connsiteY0"/>
                </a:cxn>
                <a:cxn ang="0">
                  <a:pos x="connsiteX1" y="connsiteY1"/>
                </a:cxn>
              </a:cxnLst>
              <a:rect l="l" t="t" r="r" b="b"/>
              <a:pathLst>
                <a:path w="141922" h="952">
                  <a:moveTo>
                    <a:pt x="141923" y="0"/>
                  </a:moveTo>
                  <a:lnTo>
                    <a:pt x="0" y="953"/>
                  </a:lnTo>
                </a:path>
              </a:pathLst>
            </a:custGeom>
            <a:grpFill/>
            <a:ln w="9525" cap="rnd">
              <a:noFill/>
              <a:prstDash val="solid"/>
              <a:round/>
            </a:ln>
          </p:spPr>
          <p:txBody>
            <a:bodyPr rtlCol="0" anchor="ctr"/>
            <a:lstStyle/>
            <a:p>
              <a:endParaRPr lang="en-US"/>
            </a:p>
          </p:txBody>
        </p:sp>
        <p:sp>
          <p:nvSpPr>
            <p:cNvPr id="274" name="Graphic 2"/>
            <p:cNvSpPr/>
            <p:nvPr/>
          </p:nvSpPr>
          <p:spPr>
            <a:xfrm>
              <a:off x="3140082" y="3511192"/>
              <a:ext cx="295096" cy="1979"/>
            </a:xfrm>
            <a:custGeom>
              <a:avLst/>
              <a:gdLst>
                <a:gd name="connsiteX0" fmla="*/ 141922 w 141922"/>
                <a:gd name="connsiteY0" fmla="*/ 0 h 952"/>
                <a:gd name="connsiteX1" fmla="*/ 0 w 141922"/>
                <a:gd name="connsiteY1" fmla="*/ 953 h 952"/>
              </a:gdLst>
              <a:ahLst/>
              <a:cxnLst>
                <a:cxn ang="0">
                  <a:pos x="connsiteX0" y="connsiteY0"/>
                </a:cxn>
                <a:cxn ang="0">
                  <a:pos x="connsiteX1" y="connsiteY1"/>
                </a:cxn>
              </a:cxnLst>
              <a:rect l="l" t="t" r="r" b="b"/>
              <a:pathLst>
                <a:path w="141922" h="952">
                  <a:moveTo>
                    <a:pt x="141922" y="0"/>
                  </a:moveTo>
                  <a:lnTo>
                    <a:pt x="0" y="953"/>
                  </a:lnTo>
                </a:path>
              </a:pathLst>
            </a:custGeom>
            <a:grpFill/>
            <a:ln w="9525" cap="rnd">
              <a:noFill/>
              <a:prstDash val="solid"/>
              <a:round/>
            </a:ln>
          </p:spPr>
          <p:txBody>
            <a:bodyPr rtlCol="0" anchor="ctr"/>
            <a:lstStyle/>
            <a:p>
              <a:endParaRPr lang="en-US"/>
            </a:p>
          </p:txBody>
        </p:sp>
        <p:sp>
          <p:nvSpPr>
            <p:cNvPr id="275" name="Graphic 2"/>
            <p:cNvSpPr/>
            <p:nvPr/>
          </p:nvSpPr>
          <p:spPr>
            <a:xfrm>
              <a:off x="3142064" y="3661710"/>
              <a:ext cx="295096" cy="1979"/>
            </a:xfrm>
            <a:custGeom>
              <a:avLst/>
              <a:gdLst>
                <a:gd name="connsiteX0" fmla="*/ 141923 w 141922"/>
                <a:gd name="connsiteY0" fmla="*/ 0 h 952"/>
                <a:gd name="connsiteX1" fmla="*/ 0 w 141922"/>
                <a:gd name="connsiteY1" fmla="*/ 953 h 952"/>
              </a:gdLst>
              <a:ahLst/>
              <a:cxnLst>
                <a:cxn ang="0">
                  <a:pos x="connsiteX0" y="connsiteY0"/>
                </a:cxn>
                <a:cxn ang="0">
                  <a:pos x="connsiteX1" y="connsiteY1"/>
                </a:cxn>
              </a:cxnLst>
              <a:rect l="l" t="t" r="r" b="b"/>
              <a:pathLst>
                <a:path w="141922" h="952">
                  <a:moveTo>
                    <a:pt x="141923" y="0"/>
                  </a:moveTo>
                  <a:lnTo>
                    <a:pt x="0" y="953"/>
                  </a:lnTo>
                </a:path>
              </a:pathLst>
            </a:custGeom>
            <a:grpFill/>
            <a:ln w="9525" cap="rnd">
              <a:noFill/>
              <a:prstDash val="solid"/>
              <a:round/>
            </a:ln>
          </p:spPr>
          <p:txBody>
            <a:bodyPr rtlCol="0" anchor="ctr"/>
            <a:lstStyle/>
            <a:p>
              <a:endParaRPr lang="en-US"/>
            </a:p>
          </p:txBody>
        </p:sp>
        <p:sp>
          <p:nvSpPr>
            <p:cNvPr id="276" name="Graphic 2"/>
            <p:cNvSpPr/>
            <p:nvPr/>
          </p:nvSpPr>
          <p:spPr>
            <a:xfrm>
              <a:off x="3132160" y="3384439"/>
              <a:ext cx="207953" cy="57434"/>
            </a:xfrm>
            <a:custGeom>
              <a:avLst/>
              <a:gdLst>
                <a:gd name="connsiteX0" fmla="*/ 13335 w 100012"/>
                <a:gd name="connsiteY0" fmla="*/ 27622 h 27622"/>
                <a:gd name="connsiteX1" fmla="*/ 86677 w 100012"/>
                <a:gd name="connsiteY1" fmla="*/ 26670 h 27622"/>
                <a:gd name="connsiteX2" fmla="*/ 100013 w 100012"/>
                <a:gd name="connsiteY2" fmla="*/ 13335 h 27622"/>
                <a:gd name="connsiteX3" fmla="*/ 100013 w 100012"/>
                <a:gd name="connsiteY3" fmla="*/ 13335 h 27622"/>
                <a:gd name="connsiteX4" fmla="*/ 86677 w 100012"/>
                <a:gd name="connsiteY4" fmla="*/ 0 h 27622"/>
                <a:gd name="connsiteX5" fmla="*/ 13335 w 100012"/>
                <a:gd name="connsiteY5" fmla="*/ 953 h 27622"/>
                <a:gd name="connsiteX6" fmla="*/ 0 w 100012"/>
                <a:gd name="connsiteY6" fmla="*/ 14288 h 27622"/>
                <a:gd name="connsiteX7" fmla="*/ 0 w 100012"/>
                <a:gd name="connsiteY7" fmla="*/ 14288 h 27622"/>
                <a:gd name="connsiteX8" fmla="*/ 13335 w 100012"/>
                <a:gd name="connsiteY8" fmla="*/ 27622 h 27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12" h="27622">
                  <a:moveTo>
                    <a:pt x="13335" y="27622"/>
                  </a:moveTo>
                  <a:lnTo>
                    <a:pt x="86677" y="26670"/>
                  </a:lnTo>
                  <a:cubicBezTo>
                    <a:pt x="94298" y="26670"/>
                    <a:pt x="100013" y="20955"/>
                    <a:pt x="100013" y="13335"/>
                  </a:cubicBezTo>
                  <a:lnTo>
                    <a:pt x="100013" y="13335"/>
                  </a:lnTo>
                  <a:cubicBezTo>
                    <a:pt x="100013" y="5715"/>
                    <a:pt x="94298" y="0"/>
                    <a:pt x="86677" y="0"/>
                  </a:cubicBezTo>
                  <a:lnTo>
                    <a:pt x="13335" y="953"/>
                  </a:lnTo>
                  <a:cubicBezTo>
                    <a:pt x="5715" y="953"/>
                    <a:pt x="0" y="6667"/>
                    <a:pt x="0" y="14288"/>
                  </a:cubicBezTo>
                  <a:lnTo>
                    <a:pt x="0" y="14288"/>
                  </a:lnTo>
                  <a:cubicBezTo>
                    <a:pt x="0" y="21908"/>
                    <a:pt x="5715" y="27622"/>
                    <a:pt x="13335" y="27622"/>
                  </a:cubicBezTo>
                  <a:close/>
                </a:path>
              </a:pathLst>
            </a:custGeom>
            <a:grpFill/>
            <a:ln w="9525" cap="flat">
              <a:noFill/>
              <a:prstDash val="solid"/>
              <a:miter/>
            </a:ln>
          </p:spPr>
          <p:txBody>
            <a:bodyPr rtlCol="0" anchor="ctr"/>
            <a:lstStyle/>
            <a:p>
              <a:endParaRPr lang="en-US"/>
            </a:p>
          </p:txBody>
        </p:sp>
        <p:sp>
          <p:nvSpPr>
            <p:cNvPr id="277" name="Graphic 2"/>
            <p:cNvSpPr/>
            <p:nvPr/>
          </p:nvSpPr>
          <p:spPr>
            <a:xfrm>
              <a:off x="7762602" y="4618298"/>
              <a:ext cx="718926" cy="625840"/>
            </a:xfrm>
            <a:custGeom>
              <a:avLst/>
              <a:gdLst>
                <a:gd name="connsiteX0" fmla="*/ 309563 w 345757"/>
                <a:gd name="connsiteY0" fmla="*/ 300990 h 300989"/>
                <a:gd name="connsiteX1" fmla="*/ 36195 w 345757"/>
                <a:gd name="connsiteY1" fmla="*/ 300990 h 300989"/>
                <a:gd name="connsiteX2" fmla="*/ 0 w 345757"/>
                <a:gd name="connsiteY2" fmla="*/ 264795 h 300989"/>
                <a:gd name="connsiteX3" fmla="*/ 0 w 345757"/>
                <a:gd name="connsiteY3" fmla="*/ 36195 h 300989"/>
                <a:gd name="connsiteX4" fmla="*/ 36195 w 345757"/>
                <a:gd name="connsiteY4" fmla="*/ 0 h 300989"/>
                <a:gd name="connsiteX5" fmla="*/ 309563 w 345757"/>
                <a:gd name="connsiteY5" fmla="*/ 0 h 300989"/>
                <a:gd name="connsiteX6" fmla="*/ 345758 w 345757"/>
                <a:gd name="connsiteY6" fmla="*/ 36195 h 300989"/>
                <a:gd name="connsiteX7" fmla="*/ 345758 w 345757"/>
                <a:gd name="connsiteY7" fmla="*/ 264795 h 300989"/>
                <a:gd name="connsiteX8" fmla="*/ 309563 w 345757"/>
                <a:gd name="connsiteY8" fmla="*/ 300990 h 30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5757" h="300989">
                  <a:moveTo>
                    <a:pt x="309563" y="300990"/>
                  </a:moveTo>
                  <a:lnTo>
                    <a:pt x="36195" y="300990"/>
                  </a:lnTo>
                  <a:cubicBezTo>
                    <a:pt x="16193" y="300990"/>
                    <a:pt x="0" y="284798"/>
                    <a:pt x="0" y="264795"/>
                  </a:cubicBezTo>
                  <a:lnTo>
                    <a:pt x="0" y="36195"/>
                  </a:lnTo>
                  <a:cubicBezTo>
                    <a:pt x="0" y="16192"/>
                    <a:pt x="16193" y="0"/>
                    <a:pt x="36195" y="0"/>
                  </a:cubicBezTo>
                  <a:lnTo>
                    <a:pt x="309563" y="0"/>
                  </a:lnTo>
                  <a:cubicBezTo>
                    <a:pt x="329565" y="0"/>
                    <a:pt x="345758" y="16192"/>
                    <a:pt x="345758" y="36195"/>
                  </a:cubicBezTo>
                  <a:lnTo>
                    <a:pt x="345758" y="264795"/>
                  </a:lnTo>
                  <a:cubicBezTo>
                    <a:pt x="345758" y="284798"/>
                    <a:pt x="329565" y="300990"/>
                    <a:pt x="309563" y="300990"/>
                  </a:cubicBezTo>
                  <a:close/>
                </a:path>
              </a:pathLst>
            </a:custGeom>
            <a:grpFill/>
            <a:ln w="9525" cap="flat">
              <a:noFill/>
              <a:prstDash val="solid"/>
              <a:miter/>
            </a:ln>
          </p:spPr>
          <p:txBody>
            <a:bodyPr rtlCol="0" anchor="ctr"/>
            <a:lstStyle/>
            <a:p>
              <a:endParaRPr lang="en-US"/>
            </a:p>
          </p:txBody>
        </p:sp>
        <p:sp>
          <p:nvSpPr>
            <p:cNvPr id="278" name="Graphic 2"/>
            <p:cNvSpPr/>
            <p:nvPr/>
          </p:nvSpPr>
          <p:spPr>
            <a:xfrm>
              <a:off x="7921043" y="4937162"/>
              <a:ext cx="19805" cy="211914"/>
            </a:xfrm>
            <a:custGeom>
              <a:avLst/>
              <a:gdLst>
                <a:gd name="connsiteX0" fmla="*/ 0 w 9525"/>
                <a:gd name="connsiteY0" fmla="*/ 0 h 101917"/>
                <a:gd name="connsiteX1" fmla="*/ 0 w 9525"/>
                <a:gd name="connsiteY1" fmla="*/ 101918 h 101917"/>
              </a:gdLst>
              <a:ahLst/>
              <a:cxnLst>
                <a:cxn ang="0">
                  <a:pos x="connsiteX0" y="connsiteY0"/>
                </a:cxn>
                <a:cxn ang="0">
                  <a:pos x="connsiteX1" y="connsiteY1"/>
                </a:cxn>
              </a:cxnLst>
              <a:rect l="l" t="t" r="r" b="b"/>
              <a:pathLst>
                <a:path w="9525" h="101917">
                  <a:moveTo>
                    <a:pt x="0" y="0"/>
                  </a:moveTo>
                  <a:lnTo>
                    <a:pt x="0" y="101918"/>
                  </a:lnTo>
                </a:path>
              </a:pathLst>
            </a:custGeom>
            <a:grpFill/>
            <a:ln w="9525" cap="flat">
              <a:noFill/>
              <a:prstDash val="solid"/>
              <a:miter/>
            </a:ln>
          </p:spPr>
          <p:txBody>
            <a:bodyPr rtlCol="0" anchor="ctr"/>
            <a:lstStyle/>
            <a:p>
              <a:endParaRPr lang="en-US"/>
            </a:p>
          </p:txBody>
        </p:sp>
        <p:sp>
          <p:nvSpPr>
            <p:cNvPr id="279" name="Graphic 2"/>
            <p:cNvSpPr/>
            <p:nvPr/>
          </p:nvSpPr>
          <p:spPr>
            <a:xfrm>
              <a:off x="8000264" y="4937162"/>
              <a:ext cx="19805" cy="211914"/>
            </a:xfrm>
            <a:custGeom>
              <a:avLst/>
              <a:gdLst>
                <a:gd name="connsiteX0" fmla="*/ 0 w 9525"/>
                <a:gd name="connsiteY0" fmla="*/ 0 h 101917"/>
                <a:gd name="connsiteX1" fmla="*/ 0 w 9525"/>
                <a:gd name="connsiteY1" fmla="*/ 101918 h 101917"/>
              </a:gdLst>
              <a:ahLst/>
              <a:cxnLst>
                <a:cxn ang="0">
                  <a:pos x="connsiteX0" y="connsiteY0"/>
                </a:cxn>
                <a:cxn ang="0">
                  <a:pos x="connsiteX1" y="connsiteY1"/>
                </a:cxn>
              </a:cxnLst>
              <a:rect l="l" t="t" r="r" b="b"/>
              <a:pathLst>
                <a:path w="9525" h="101917">
                  <a:moveTo>
                    <a:pt x="0" y="0"/>
                  </a:moveTo>
                  <a:lnTo>
                    <a:pt x="0" y="101918"/>
                  </a:lnTo>
                </a:path>
              </a:pathLst>
            </a:custGeom>
            <a:grpFill/>
            <a:ln w="9525" cap="flat">
              <a:noFill/>
              <a:prstDash val="solid"/>
              <a:miter/>
            </a:ln>
          </p:spPr>
          <p:txBody>
            <a:bodyPr rtlCol="0" anchor="ctr"/>
            <a:lstStyle/>
            <a:p>
              <a:endParaRPr lang="en-US"/>
            </a:p>
          </p:txBody>
        </p:sp>
        <p:sp>
          <p:nvSpPr>
            <p:cNvPr id="280" name="Graphic 2"/>
            <p:cNvSpPr/>
            <p:nvPr/>
          </p:nvSpPr>
          <p:spPr>
            <a:xfrm>
              <a:off x="8071562" y="4974790"/>
              <a:ext cx="19805" cy="174285"/>
            </a:xfrm>
            <a:custGeom>
              <a:avLst/>
              <a:gdLst>
                <a:gd name="connsiteX0" fmla="*/ 0 w 9525"/>
                <a:gd name="connsiteY0" fmla="*/ 0 h 83820"/>
                <a:gd name="connsiteX1" fmla="*/ 0 w 9525"/>
                <a:gd name="connsiteY1" fmla="*/ 83820 h 83820"/>
              </a:gdLst>
              <a:ahLst/>
              <a:cxnLst>
                <a:cxn ang="0">
                  <a:pos x="connsiteX0" y="connsiteY0"/>
                </a:cxn>
                <a:cxn ang="0">
                  <a:pos x="connsiteX1" y="connsiteY1"/>
                </a:cxn>
              </a:cxnLst>
              <a:rect l="l" t="t" r="r" b="b"/>
              <a:pathLst>
                <a:path w="9525" h="83820">
                  <a:moveTo>
                    <a:pt x="0" y="0"/>
                  </a:moveTo>
                  <a:lnTo>
                    <a:pt x="0" y="83820"/>
                  </a:lnTo>
                </a:path>
              </a:pathLst>
            </a:custGeom>
            <a:grpFill/>
            <a:ln w="9525" cap="flat">
              <a:noFill/>
              <a:prstDash val="solid"/>
              <a:miter/>
            </a:ln>
          </p:spPr>
          <p:txBody>
            <a:bodyPr rtlCol="0" anchor="ctr"/>
            <a:lstStyle/>
            <a:p>
              <a:endParaRPr lang="en-US"/>
            </a:p>
          </p:txBody>
        </p:sp>
        <p:sp>
          <p:nvSpPr>
            <p:cNvPr id="281" name="Graphic 2"/>
            <p:cNvSpPr/>
            <p:nvPr/>
          </p:nvSpPr>
          <p:spPr>
            <a:xfrm>
              <a:off x="8138900" y="5107486"/>
              <a:ext cx="19805" cy="41590"/>
            </a:xfrm>
            <a:custGeom>
              <a:avLst/>
              <a:gdLst>
                <a:gd name="connsiteX0" fmla="*/ 0 w 9525"/>
                <a:gd name="connsiteY0" fmla="*/ 0 h 20002"/>
                <a:gd name="connsiteX1" fmla="*/ 0 w 9525"/>
                <a:gd name="connsiteY1" fmla="*/ 20003 h 20002"/>
              </a:gdLst>
              <a:ahLst/>
              <a:cxnLst>
                <a:cxn ang="0">
                  <a:pos x="connsiteX0" y="connsiteY0"/>
                </a:cxn>
                <a:cxn ang="0">
                  <a:pos x="connsiteX1" y="connsiteY1"/>
                </a:cxn>
              </a:cxnLst>
              <a:rect l="l" t="t" r="r" b="b"/>
              <a:pathLst>
                <a:path w="9525" h="20002">
                  <a:moveTo>
                    <a:pt x="0" y="0"/>
                  </a:moveTo>
                  <a:lnTo>
                    <a:pt x="0" y="20003"/>
                  </a:lnTo>
                </a:path>
              </a:pathLst>
            </a:custGeom>
            <a:grpFill/>
            <a:ln w="9525" cap="flat">
              <a:noFill/>
              <a:prstDash val="solid"/>
              <a:miter/>
            </a:ln>
          </p:spPr>
          <p:txBody>
            <a:bodyPr rtlCol="0" anchor="ctr"/>
            <a:lstStyle/>
            <a:p>
              <a:endParaRPr lang="en-US"/>
            </a:p>
          </p:txBody>
        </p:sp>
        <p:sp>
          <p:nvSpPr>
            <p:cNvPr id="282" name="Graphic 2"/>
            <p:cNvSpPr/>
            <p:nvPr/>
          </p:nvSpPr>
          <p:spPr>
            <a:xfrm>
              <a:off x="8216141" y="4990634"/>
              <a:ext cx="19805" cy="158441"/>
            </a:xfrm>
            <a:custGeom>
              <a:avLst/>
              <a:gdLst>
                <a:gd name="connsiteX0" fmla="*/ 0 w 9525"/>
                <a:gd name="connsiteY0" fmla="*/ 0 h 76200"/>
                <a:gd name="connsiteX1" fmla="*/ 0 w 9525"/>
                <a:gd name="connsiteY1" fmla="*/ 76200 h 76200"/>
              </a:gdLst>
              <a:ahLst/>
              <a:cxnLst>
                <a:cxn ang="0">
                  <a:pos x="connsiteX0" y="connsiteY0"/>
                </a:cxn>
                <a:cxn ang="0">
                  <a:pos x="connsiteX1" y="connsiteY1"/>
                </a:cxn>
              </a:cxnLst>
              <a:rect l="l" t="t" r="r" b="b"/>
              <a:pathLst>
                <a:path w="9525" h="76200">
                  <a:moveTo>
                    <a:pt x="0" y="0"/>
                  </a:moveTo>
                  <a:lnTo>
                    <a:pt x="0" y="76200"/>
                  </a:lnTo>
                </a:path>
              </a:pathLst>
            </a:custGeom>
            <a:grpFill/>
            <a:ln w="9525" cap="flat">
              <a:noFill/>
              <a:prstDash val="solid"/>
              <a:miter/>
            </a:ln>
          </p:spPr>
          <p:txBody>
            <a:bodyPr rtlCol="0" anchor="ctr"/>
            <a:lstStyle/>
            <a:p>
              <a:endParaRPr lang="en-US"/>
            </a:p>
          </p:txBody>
        </p:sp>
        <p:sp>
          <p:nvSpPr>
            <p:cNvPr id="283" name="Graphic 2"/>
            <p:cNvSpPr/>
            <p:nvPr/>
          </p:nvSpPr>
          <p:spPr>
            <a:xfrm>
              <a:off x="8283479" y="4745051"/>
              <a:ext cx="19805" cy="404025"/>
            </a:xfrm>
            <a:custGeom>
              <a:avLst/>
              <a:gdLst>
                <a:gd name="connsiteX0" fmla="*/ 0 w 9525"/>
                <a:gd name="connsiteY0" fmla="*/ 0 h 194310"/>
                <a:gd name="connsiteX1" fmla="*/ 0 w 9525"/>
                <a:gd name="connsiteY1" fmla="*/ 194310 h 194310"/>
              </a:gdLst>
              <a:ahLst/>
              <a:cxnLst>
                <a:cxn ang="0">
                  <a:pos x="connsiteX0" y="connsiteY0"/>
                </a:cxn>
                <a:cxn ang="0">
                  <a:pos x="connsiteX1" y="connsiteY1"/>
                </a:cxn>
              </a:cxnLst>
              <a:rect l="l" t="t" r="r" b="b"/>
              <a:pathLst>
                <a:path w="9525" h="194310">
                  <a:moveTo>
                    <a:pt x="0" y="0"/>
                  </a:moveTo>
                  <a:lnTo>
                    <a:pt x="0" y="194310"/>
                  </a:lnTo>
                </a:path>
              </a:pathLst>
            </a:custGeom>
            <a:grpFill/>
            <a:ln w="9525" cap="flat">
              <a:noFill/>
              <a:prstDash val="solid"/>
              <a:miter/>
            </a:ln>
          </p:spPr>
          <p:txBody>
            <a:bodyPr rtlCol="0" anchor="ctr"/>
            <a:lstStyle/>
            <a:p>
              <a:endParaRPr lang="en-US"/>
            </a:p>
          </p:txBody>
        </p:sp>
        <p:sp>
          <p:nvSpPr>
            <p:cNvPr id="284" name="Graphic 2"/>
            <p:cNvSpPr/>
            <p:nvPr/>
          </p:nvSpPr>
          <p:spPr>
            <a:xfrm>
              <a:off x="8354777" y="4745051"/>
              <a:ext cx="19805" cy="404025"/>
            </a:xfrm>
            <a:custGeom>
              <a:avLst/>
              <a:gdLst>
                <a:gd name="connsiteX0" fmla="*/ 0 w 9525"/>
                <a:gd name="connsiteY0" fmla="*/ 0 h 194310"/>
                <a:gd name="connsiteX1" fmla="*/ 0 w 9525"/>
                <a:gd name="connsiteY1" fmla="*/ 194310 h 194310"/>
              </a:gdLst>
              <a:ahLst/>
              <a:cxnLst>
                <a:cxn ang="0">
                  <a:pos x="connsiteX0" y="connsiteY0"/>
                </a:cxn>
                <a:cxn ang="0">
                  <a:pos x="connsiteX1" y="connsiteY1"/>
                </a:cxn>
              </a:cxnLst>
              <a:rect l="l" t="t" r="r" b="b"/>
              <a:pathLst>
                <a:path w="9525" h="194310">
                  <a:moveTo>
                    <a:pt x="0" y="0"/>
                  </a:moveTo>
                  <a:lnTo>
                    <a:pt x="0" y="194310"/>
                  </a:lnTo>
                </a:path>
              </a:pathLst>
            </a:custGeom>
            <a:grpFill/>
            <a:ln w="9525" cap="flat">
              <a:noFill/>
              <a:prstDash val="solid"/>
              <a:miter/>
            </a:ln>
          </p:spPr>
          <p:txBody>
            <a:bodyPr rtlCol="0" anchor="ctr"/>
            <a:lstStyle/>
            <a:p>
              <a:endParaRPr lang="en-US"/>
            </a:p>
          </p:txBody>
        </p:sp>
        <p:sp>
          <p:nvSpPr>
            <p:cNvPr id="285" name="Graphic 2"/>
            <p:cNvSpPr/>
            <p:nvPr/>
          </p:nvSpPr>
          <p:spPr>
            <a:xfrm>
              <a:off x="7871531" y="4725246"/>
              <a:ext cx="487207" cy="354681"/>
            </a:xfrm>
            <a:custGeom>
              <a:avLst/>
              <a:gdLst>
                <a:gd name="connsiteX0" fmla="*/ 0 w 234315"/>
                <a:gd name="connsiteY0" fmla="*/ 129540 h 170579"/>
                <a:gd name="connsiteX1" fmla="*/ 58103 w 234315"/>
                <a:gd name="connsiteY1" fmla="*/ 82867 h 170579"/>
                <a:gd name="connsiteX2" fmla="*/ 138113 w 234315"/>
                <a:gd name="connsiteY2" fmla="*/ 170498 h 170579"/>
                <a:gd name="connsiteX3" fmla="*/ 234315 w 234315"/>
                <a:gd name="connsiteY3" fmla="*/ 0 h 170579"/>
              </a:gdLst>
              <a:ahLst/>
              <a:cxnLst>
                <a:cxn ang="0">
                  <a:pos x="connsiteX0" y="connsiteY0"/>
                </a:cxn>
                <a:cxn ang="0">
                  <a:pos x="connsiteX1" y="connsiteY1"/>
                </a:cxn>
                <a:cxn ang="0">
                  <a:pos x="connsiteX2" y="connsiteY2"/>
                </a:cxn>
                <a:cxn ang="0">
                  <a:pos x="connsiteX3" y="connsiteY3"/>
                </a:cxn>
              </a:cxnLst>
              <a:rect l="l" t="t" r="r" b="b"/>
              <a:pathLst>
                <a:path w="234315" h="170579">
                  <a:moveTo>
                    <a:pt x="0" y="129540"/>
                  </a:moveTo>
                  <a:cubicBezTo>
                    <a:pt x="19050" y="91440"/>
                    <a:pt x="40958" y="75248"/>
                    <a:pt x="58103" y="82867"/>
                  </a:cubicBezTo>
                  <a:cubicBezTo>
                    <a:pt x="100013" y="100965"/>
                    <a:pt x="114300" y="173355"/>
                    <a:pt x="138113" y="170498"/>
                  </a:cubicBezTo>
                  <a:cubicBezTo>
                    <a:pt x="189547" y="165735"/>
                    <a:pt x="148590" y="8573"/>
                    <a:pt x="234315" y="0"/>
                  </a:cubicBezTo>
                </a:path>
              </a:pathLst>
            </a:custGeom>
            <a:grpFill/>
            <a:ln w="9525" cap="flat">
              <a:noFill/>
              <a:prstDash val="solid"/>
              <a:miter/>
            </a:ln>
          </p:spPr>
          <p:txBody>
            <a:bodyPr rtlCol="0" anchor="ctr"/>
            <a:lstStyle/>
            <a:p>
              <a:endParaRPr lang="en-US"/>
            </a:p>
          </p:txBody>
        </p:sp>
        <p:sp>
          <p:nvSpPr>
            <p:cNvPr id="286" name="Graphic 2"/>
            <p:cNvSpPr/>
            <p:nvPr/>
          </p:nvSpPr>
          <p:spPr>
            <a:xfrm>
              <a:off x="4680922" y="5646185"/>
              <a:ext cx="19805" cy="130714"/>
            </a:xfrm>
            <a:custGeom>
              <a:avLst/>
              <a:gdLst>
                <a:gd name="connsiteX0" fmla="*/ 0 w 9525"/>
                <a:gd name="connsiteY0" fmla="*/ 62865 h 62865"/>
                <a:gd name="connsiteX1" fmla="*/ 0 w 9525"/>
                <a:gd name="connsiteY1" fmla="*/ 0 h 62865"/>
              </a:gdLst>
              <a:ahLst/>
              <a:cxnLst>
                <a:cxn ang="0">
                  <a:pos x="connsiteX0" y="connsiteY0"/>
                </a:cxn>
                <a:cxn ang="0">
                  <a:pos x="connsiteX1" y="connsiteY1"/>
                </a:cxn>
              </a:cxnLst>
              <a:rect l="l" t="t" r="r" b="b"/>
              <a:pathLst>
                <a:path w="9525" h="62865">
                  <a:moveTo>
                    <a:pt x="0" y="62865"/>
                  </a:moveTo>
                  <a:lnTo>
                    <a:pt x="0" y="0"/>
                  </a:lnTo>
                </a:path>
              </a:pathLst>
            </a:custGeom>
            <a:grpFill/>
            <a:ln w="9525" cap="flat">
              <a:noFill/>
              <a:prstDash val="solid"/>
              <a:miter/>
            </a:ln>
          </p:spPr>
          <p:txBody>
            <a:bodyPr rtlCol="0" anchor="ctr"/>
            <a:lstStyle/>
            <a:p>
              <a:endParaRPr lang="en-US"/>
            </a:p>
          </p:txBody>
        </p:sp>
        <p:sp>
          <p:nvSpPr>
            <p:cNvPr id="287" name="Graphic 2"/>
            <p:cNvSpPr/>
            <p:nvPr/>
          </p:nvSpPr>
          <p:spPr>
            <a:xfrm>
              <a:off x="4849267" y="5495666"/>
              <a:ext cx="1979" cy="283212"/>
            </a:xfrm>
            <a:custGeom>
              <a:avLst/>
              <a:gdLst>
                <a:gd name="connsiteX0" fmla="*/ 0 w 952"/>
                <a:gd name="connsiteY0" fmla="*/ 136207 h 136207"/>
                <a:gd name="connsiteX1" fmla="*/ 952 w 952"/>
                <a:gd name="connsiteY1" fmla="*/ 0 h 136207"/>
              </a:gdLst>
              <a:ahLst/>
              <a:cxnLst>
                <a:cxn ang="0">
                  <a:pos x="connsiteX0" y="connsiteY0"/>
                </a:cxn>
                <a:cxn ang="0">
                  <a:pos x="connsiteX1" y="connsiteY1"/>
                </a:cxn>
              </a:cxnLst>
              <a:rect l="l" t="t" r="r" b="b"/>
              <a:pathLst>
                <a:path w="952" h="136207">
                  <a:moveTo>
                    <a:pt x="0" y="136207"/>
                  </a:moveTo>
                  <a:lnTo>
                    <a:pt x="952" y="0"/>
                  </a:lnTo>
                </a:path>
              </a:pathLst>
            </a:custGeom>
            <a:grpFill/>
            <a:ln w="9525" cap="flat">
              <a:noFill/>
              <a:prstDash val="solid"/>
              <a:miter/>
            </a:ln>
          </p:spPr>
          <p:txBody>
            <a:bodyPr rtlCol="0" anchor="ctr"/>
            <a:lstStyle/>
            <a:p>
              <a:endParaRPr lang="en-US"/>
            </a:p>
          </p:txBody>
        </p:sp>
        <p:sp>
          <p:nvSpPr>
            <p:cNvPr id="288" name="Graphic 2"/>
            <p:cNvSpPr/>
            <p:nvPr/>
          </p:nvSpPr>
          <p:spPr>
            <a:xfrm>
              <a:off x="4993844" y="5477841"/>
              <a:ext cx="1979" cy="301036"/>
            </a:xfrm>
            <a:custGeom>
              <a:avLst/>
              <a:gdLst>
                <a:gd name="connsiteX0" fmla="*/ 0 w 952"/>
                <a:gd name="connsiteY0" fmla="*/ 144780 h 144779"/>
                <a:gd name="connsiteX1" fmla="*/ 952 w 952"/>
                <a:gd name="connsiteY1" fmla="*/ 0 h 144779"/>
              </a:gdLst>
              <a:ahLst/>
              <a:cxnLst>
                <a:cxn ang="0">
                  <a:pos x="connsiteX0" y="connsiteY0"/>
                </a:cxn>
                <a:cxn ang="0">
                  <a:pos x="connsiteX1" y="connsiteY1"/>
                </a:cxn>
              </a:cxnLst>
              <a:rect l="l" t="t" r="r" b="b"/>
              <a:pathLst>
                <a:path w="952" h="144779">
                  <a:moveTo>
                    <a:pt x="0" y="144780"/>
                  </a:moveTo>
                  <a:lnTo>
                    <a:pt x="952" y="0"/>
                  </a:lnTo>
                </a:path>
              </a:pathLst>
            </a:custGeom>
            <a:grpFill/>
            <a:ln w="9525" cap="flat">
              <a:noFill/>
              <a:prstDash val="solid"/>
              <a:miter/>
            </a:ln>
          </p:spPr>
          <p:txBody>
            <a:bodyPr rtlCol="0" anchor="ctr"/>
            <a:lstStyle/>
            <a:p>
              <a:endParaRPr lang="en-US"/>
            </a:p>
          </p:txBody>
        </p:sp>
        <p:sp>
          <p:nvSpPr>
            <p:cNvPr id="289" name="Graphic 2"/>
            <p:cNvSpPr/>
            <p:nvPr/>
          </p:nvSpPr>
          <p:spPr>
            <a:xfrm>
              <a:off x="5158227" y="5370893"/>
              <a:ext cx="1979" cy="407984"/>
            </a:xfrm>
            <a:custGeom>
              <a:avLst/>
              <a:gdLst>
                <a:gd name="connsiteX0" fmla="*/ 0 w 952"/>
                <a:gd name="connsiteY0" fmla="*/ 196215 h 196214"/>
                <a:gd name="connsiteX1" fmla="*/ 953 w 952"/>
                <a:gd name="connsiteY1" fmla="*/ 0 h 196214"/>
              </a:gdLst>
              <a:ahLst/>
              <a:cxnLst>
                <a:cxn ang="0">
                  <a:pos x="connsiteX0" y="connsiteY0"/>
                </a:cxn>
                <a:cxn ang="0">
                  <a:pos x="connsiteX1" y="connsiteY1"/>
                </a:cxn>
              </a:cxnLst>
              <a:rect l="l" t="t" r="r" b="b"/>
              <a:pathLst>
                <a:path w="952" h="196214">
                  <a:moveTo>
                    <a:pt x="0" y="196215"/>
                  </a:moveTo>
                  <a:lnTo>
                    <a:pt x="953" y="0"/>
                  </a:lnTo>
                </a:path>
              </a:pathLst>
            </a:custGeom>
            <a:grpFill/>
            <a:ln w="9525" cap="flat">
              <a:noFill/>
              <a:prstDash val="solid"/>
              <a:miter/>
            </a:ln>
          </p:spPr>
          <p:txBody>
            <a:bodyPr rtlCol="0" anchor="ctr"/>
            <a:lstStyle/>
            <a:p>
              <a:endParaRPr lang="en-US"/>
            </a:p>
          </p:txBody>
        </p:sp>
        <p:sp>
          <p:nvSpPr>
            <p:cNvPr id="290" name="Graphic 2"/>
            <p:cNvSpPr/>
            <p:nvPr/>
          </p:nvSpPr>
          <p:spPr>
            <a:xfrm>
              <a:off x="5302804" y="5220374"/>
              <a:ext cx="1979" cy="560484"/>
            </a:xfrm>
            <a:custGeom>
              <a:avLst/>
              <a:gdLst>
                <a:gd name="connsiteX0" fmla="*/ 0 w 952"/>
                <a:gd name="connsiteY0" fmla="*/ 269558 h 269557"/>
                <a:gd name="connsiteX1" fmla="*/ 953 w 952"/>
                <a:gd name="connsiteY1" fmla="*/ 0 h 269557"/>
              </a:gdLst>
              <a:ahLst/>
              <a:cxnLst>
                <a:cxn ang="0">
                  <a:pos x="connsiteX0" y="connsiteY0"/>
                </a:cxn>
                <a:cxn ang="0">
                  <a:pos x="connsiteX1" y="connsiteY1"/>
                </a:cxn>
              </a:cxnLst>
              <a:rect l="l" t="t" r="r" b="b"/>
              <a:pathLst>
                <a:path w="952" h="269557">
                  <a:moveTo>
                    <a:pt x="0" y="269558"/>
                  </a:moveTo>
                  <a:lnTo>
                    <a:pt x="953" y="0"/>
                  </a:lnTo>
                </a:path>
              </a:pathLst>
            </a:custGeom>
            <a:grpFill/>
            <a:ln w="9525" cap="flat">
              <a:noFill/>
              <a:prstDash val="solid"/>
              <a:miter/>
            </a:ln>
          </p:spPr>
          <p:txBody>
            <a:bodyPr rtlCol="0" anchor="ctr"/>
            <a:lstStyle/>
            <a:p>
              <a:endParaRPr lang="en-US"/>
            </a:p>
          </p:txBody>
        </p:sp>
        <p:sp>
          <p:nvSpPr>
            <p:cNvPr id="291" name="Graphic 2"/>
            <p:cNvSpPr/>
            <p:nvPr/>
          </p:nvSpPr>
          <p:spPr>
            <a:xfrm>
              <a:off x="5429557" y="5075798"/>
              <a:ext cx="1979" cy="705063"/>
            </a:xfrm>
            <a:custGeom>
              <a:avLst/>
              <a:gdLst>
                <a:gd name="connsiteX0" fmla="*/ 0 w 952"/>
                <a:gd name="connsiteY0" fmla="*/ 339090 h 339090"/>
                <a:gd name="connsiteX1" fmla="*/ 952 w 952"/>
                <a:gd name="connsiteY1" fmla="*/ 0 h 339090"/>
              </a:gdLst>
              <a:ahLst/>
              <a:cxnLst>
                <a:cxn ang="0">
                  <a:pos x="connsiteX0" y="connsiteY0"/>
                </a:cxn>
                <a:cxn ang="0">
                  <a:pos x="connsiteX1" y="connsiteY1"/>
                </a:cxn>
              </a:cxnLst>
              <a:rect l="l" t="t" r="r" b="b"/>
              <a:pathLst>
                <a:path w="952" h="339090">
                  <a:moveTo>
                    <a:pt x="0" y="339090"/>
                  </a:moveTo>
                  <a:lnTo>
                    <a:pt x="952" y="0"/>
                  </a:lnTo>
                </a:path>
              </a:pathLst>
            </a:custGeom>
            <a:grpFill/>
            <a:ln w="9525" cap="flat">
              <a:noFill/>
              <a:prstDash val="solid"/>
              <a:miter/>
            </a:ln>
          </p:spPr>
          <p:txBody>
            <a:bodyPr rtlCol="0" anchor="ctr"/>
            <a:lstStyle/>
            <a:p>
              <a:endParaRPr lang="en-US"/>
            </a:p>
          </p:txBody>
        </p:sp>
        <p:sp>
          <p:nvSpPr>
            <p:cNvPr id="292" name="Graphic 2"/>
            <p:cNvSpPr/>
            <p:nvPr/>
          </p:nvSpPr>
          <p:spPr>
            <a:xfrm>
              <a:off x="4316508" y="4857939"/>
              <a:ext cx="1404183" cy="1107106"/>
            </a:xfrm>
            <a:custGeom>
              <a:avLst/>
              <a:gdLst>
                <a:gd name="connsiteX0" fmla="*/ 635318 w 675322"/>
                <a:gd name="connsiteY0" fmla="*/ 532447 h 532447"/>
                <a:gd name="connsiteX1" fmla="*/ 38100 w 675322"/>
                <a:gd name="connsiteY1" fmla="*/ 530543 h 532447"/>
                <a:gd name="connsiteX2" fmla="*/ 0 w 675322"/>
                <a:gd name="connsiteY2" fmla="*/ 492443 h 532447"/>
                <a:gd name="connsiteX3" fmla="*/ 1905 w 675322"/>
                <a:gd name="connsiteY3" fmla="*/ 38100 h 532447"/>
                <a:gd name="connsiteX4" fmla="*/ 40005 w 675322"/>
                <a:gd name="connsiteY4" fmla="*/ 0 h 532447"/>
                <a:gd name="connsiteX5" fmla="*/ 637223 w 675322"/>
                <a:gd name="connsiteY5" fmla="*/ 1905 h 532447"/>
                <a:gd name="connsiteX6" fmla="*/ 675323 w 675322"/>
                <a:gd name="connsiteY6" fmla="*/ 40005 h 532447"/>
                <a:gd name="connsiteX7" fmla="*/ 673418 w 675322"/>
                <a:gd name="connsiteY7" fmla="*/ 494347 h 532447"/>
                <a:gd name="connsiteX8" fmla="*/ 635318 w 675322"/>
                <a:gd name="connsiteY8" fmla="*/ 532447 h 53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5322" h="532447">
                  <a:moveTo>
                    <a:pt x="635318" y="532447"/>
                  </a:moveTo>
                  <a:lnTo>
                    <a:pt x="38100" y="530543"/>
                  </a:lnTo>
                  <a:cubicBezTo>
                    <a:pt x="17145" y="530543"/>
                    <a:pt x="0" y="513397"/>
                    <a:pt x="0" y="492443"/>
                  </a:cubicBezTo>
                  <a:lnTo>
                    <a:pt x="1905" y="38100"/>
                  </a:lnTo>
                  <a:cubicBezTo>
                    <a:pt x="1905" y="17145"/>
                    <a:pt x="19050" y="0"/>
                    <a:pt x="40005" y="0"/>
                  </a:cubicBezTo>
                  <a:lnTo>
                    <a:pt x="637223" y="1905"/>
                  </a:lnTo>
                  <a:cubicBezTo>
                    <a:pt x="658178" y="1905"/>
                    <a:pt x="675323" y="19050"/>
                    <a:pt x="675323" y="40005"/>
                  </a:cubicBezTo>
                  <a:lnTo>
                    <a:pt x="673418" y="494347"/>
                  </a:lnTo>
                  <a:cubicBezTo>
                    <a:pt x="673418" y="515303"/>
                    <a:pt x="656273" y="532447"/>
                    <a:pt x="635318" y="532447"/>
                  </a:cubicBezTo>
                  <a:close/>
                </a:path>
              </a:pathLst>
            </a:custGeom>
            <a:grpFill/>
            <a:ln w="9525" cap="flat">
              <a:noFill/>
              <a:prstDash val="solid"/>
              <a:miter/>
            </a:ln>
          </p:spPr>
          <p:txBody>
            <a:bodyPr rtlCol="0" anchor="ctr"/>
            <a:lstStyle/>
            <a:p>
              <a:endParaRPr lang="en-US"/>
            </a:p>
          </p:txBody>
        </p:sp>
        <p:sp>
          <p:nvSpPr>
            <p:cNvPr id="293" name="Graphic 2"/>
            <p:cNvSpPr/>
            <p:nvPr/>
          </p:nvSpPr>
          <p:spPr>
            <a:xfrm>
              <a:off x="4566052" y="5083717"/>
              <a:ext cx="855579" cy="659510"/>
            </a:xfrm>
            <a:custGeom>
              <a:avLst/>
              <a:gdLst>
                <a:gd name="connsiteX0" fmla="*/ 0 w 411479"/>
                <a:gd name="connsiteY0" fmla="*/ 317183 h 317182"/>
                <a:gd name="connsiteX1" fmla="*/ 161925 w 411479"/>
                <a:gd name="connsiteY1" fmla="*/ 171450 h 317182"/>
                <a:gd name="connsiteX2" fmla="*/ 186690 w 411479"/>
                <a:gd name="connsiteY2" fmla="*/ 172403 h 317182"/>
                <a:gd name="connsiteX3" fmla="*/ 209550 w 411479"/>
                <a:gd name="connsiteY3" fmla="*/ 194310 h 317182"/>
                <a:gd name="connsiteX4" fmla="*/ 235267 w 411479"/>
                <a:gd name="connsiteY4" fmla="*/ 193358 h 317182"/>
                <a:gd name="connsiteX5" fmla="*/ 411480 w 411479"/>
                <a:gd name="connsiteY5" fmla="*/ 0 h 31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479" h="317182">
                  <a:moveTo>
                    <a:pt x="0" y="317183"/>
                  </a:moveTo>
                  <a:lnTo>
                    <a:pt x="161925" y="171450"/>
                  </a:lnTo>
                  <a:cubicBezTo>
                    <a:pt x="168592" y="164783"/>
                    <a:pt x="180022" y="165735"/>
                    <a:pt x="186690" y="172403"/>
                  </a:cubicBezTo>
                  <a:lnTo>
                    <a:pt x="209550" y="194310"/>
                  </a:lnTo>
                  <a:cubicBezTo>
                    <a:pt x="217170" y="200978"/>
                    <a:pt x="228600" y="200978"/>
                    <a:pt x="235267" y="193358"/>
                  </a:cubicBezTo>
                  <a:lnTo>
                    <a:pt x="411480" y="0"/>
                  </a:lnTo>
                </a:path>
              </a:pathLst>
            </a:custGeom>
            <a:grpFill/>
            <a:ln w="9525" cap="flat">
              <a:noFill/>
              <a:prstDash val="solid"/>
              <a:miter/>
            </a:ln>
          </p:spPr>
          <p:txBody>
            <a:bodyPr rtlCol="0" anchor="ctr"/>
            <a:lstStyle/>
            <a:p>
              <a:endParaRPr lang="en-US"/>
            </a:p>
          </p:txBody>
        </p:sp>
        <p:sp>
          <p:nvSpPr>
            <p:cNvPr id="294" name="Graphic 2"/>
            <p:cNvSpPr/>
            <p:nvPr/>
          </p:nvSpPr>
          <p:spPr>
            <a:xfrm>
              <a:off x="4482873" y="4970829"/>
              <a:ext cx="1035807" cy="867463"/>
            </a:xfrm>
            <a:custGeom>
              <a:avLst/>
              <a:gdLst>
                <a:gd name="connsiteX0" fmla="*/ 1905 w 498157"/>
                <a:gd name="connsiteY0" fmla="*/ 0 h 417194"/>
                <a:gd name="connsiteX1" fmla="*/ 0 w 498157"/>
                <a:gd name="connsiteY1" fmla="*/ 381953 h 417194"/>
                <a:gd name="connsiteX2" fmla="*/ 32385 w 498157"/>
                <a:gd name="connsiteY2" fmla="*/ 415290 h 417194"/>
                <a:gd name="connsiteX3" fmla="*/ 498158 w 498157"/>
                <a:gd name="connsiteY3" fmla="*/ 417195 h 417194"/>
              </a:gdLst>
              <a:ahLst/>
              <a:cxnLst>
                <a:cxn ang="0">
                  <a:pos x="connsiteX0" y="connsiteY0"/>
                </a:cxn>
                <a:cxn ang="0">
                  <a:pos x="connsiteX1" y="connsiteY1"/>
                </a:cxn>
                <a:cxn ang="0">
                  <a:pos x="connsiteX2" y="connsiteY2"/>
                </a:cxn>
                <a:cxn ang="0">
                  <a:pos x="connsiteX3" y="connsiteY3"/>
                </a:cxn>
              </a:cxnLst>
              <a:rect l="l" t="t" r="r" b="b"/>
              <a:pathLst>
                <a:path w="498157" h="417194">
                  <a:moveTo>
                    <a:pt x="1905" y="0"/>
                  </a:moveTo>
                  <a:lnTo>
                    <a:pt x="0" y="381953"/>
                  </a:lnTo>
                  <a:cubicBezTo>
                    <a:pt x="0" y="400050"/>
                    <a:pt x="14288" y="415290"/>
                    <a:pt x="32385" y="415290"/>
                  </a:cubicBezTo>
                  <a:lnTo>
                    <a:pt x="498158" y="417195"/>
                  </a:lnTo>
                </a:path>
              </a:pathLst>
            </a:custGeom>
            <a:grpFill/>
            <a:ln w="9525" cap="flat">
              <a:noFill/>
              <a:prstDash val="solid"/>
              <a:miter/>
            </a:ln>
          </p:spPr>
          <p:txBody>
            <a:bodyPr rtlCol="0" anchor="ctr"/>
            <a:lstStyle/>
            <a:p>
              <a:endParaRPr lang="en-US"/>
            </a:p>
          </p:txBody>
        </p:sp>
        <p:sp>
          <p:nvSpPr>
            <p:cNvPr id="295" name="Graphic 2"/>
            <p:cNvSpPr/>
            <p:nvPr/>
          </p:nvSpPr>
          <p:spPr>
            <a:xfrm>
              <a:off x="5389166" y="5015877"/>
              <a:ext cx="83961" cy="87825"/>
            </a:xfrm>
            <a:custGeom>
              <a:avLst/>
              <a:gdLst>
                <a:gd name="connsiteX0" fmla="*/ 26093 w 40380"/>
                <a:gd name="connsiteY0" fmla="*/ 41200 h 42238"/>
                <a:gd name="connsiteX1" fmla="*/ 1328 w 40380"/>
                <a:gd name="connsiteY1" fmla="*/ 22150 h 42238"/>
                <a:gd name="connsiteX2" fmla="*/ 2280 w 40380"/>
                <a:gd name="connsiteY2" fmla="*/ 15483 h 42238"/>
                <a:gd name="connsiteX3" fmla="*/ 34665 w 40380"/>
                <a:gd name="connsiteY3" fmla="*/ 243 h 42238"/>
                <a:gd name="connsiteX4" fmla="*/ 40380 w 40380"/>
                <a:gd name="connsiteY4" fmla="*/ 5005 h 42238"/>
                <a:gd name="connsiteX5" fmla="*/ 33713 w 40380"/>
                <a:gd name="connsiteY5" fmla="*/ 40248 h 42238"/>
                <a:gd name="connsiteX6" fmla="*/ 26093 w 40380"/>
                <a:gd name="connsiteY6" fmla="*/ 41200 h 42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80" h="42238">
                  <a:moveTo>
                    <a:pt x="26093" y="41200"/>
                  </a:moveTo>
                  <a:lnTo>
                    <a:pt x="1328" y="22150"/>
                  </a:lnTo>
                  <a:cubicBezTo>
                    <a:pt x="-577" y="20245"/>
                    <a:pt x="-577" y="16435"/>
                    <a:pt x="2280" y="15483"/>
                  </a:cubicBezTo>
                  <a:lnTo>
                    <a:pt x="34665" y="243"/>
                  </a:lnTo>
                  <a:cubicBezTo>
                    <a:pt x="37523" y="-710"/>
                    <a:pt x="40380" y="1195"/>
                    <a:pt x="40380" y="5005"/>
                  </a:cubicBezTo>
                  <a:lnTo>
                    <a:pt x="33713" y="40248"/>
                  </a:lnTo>
                  <a:cubicBezTo>
                    <a:pt x="31808" y="42153"/>
                    <a:pt x="28950" y="43105"/>
                    <a:pt x="26093" y="41200"/>
                  </a:cubicBezTo>
                  <a:close/>
                </a:path>
              </a:pathLst>
            </a:custGeom>
            <a:grpFill/>
            <a:ln w="9525" cap="flat">
              <a:noFill/>
              <a:prstDash val="solid"/>
              <a:miter/>
            </a:ln>
          </p:spPr>
          <p:txBody>
            <a:bodyPr rtlCol="0" anchor="ctr"/>
            <a:lstStyle/>
            <a:p>
              <a:endParaRPr lang="en-US"/>
            </a:p>
          </p:txBody>
        </p:sp>
        <p:sp>
          <p:nvSpPr>
            <p:cNvPr id="296" name="Graphic 2"/>
            <p:cNvSpPr/>
            <p:nvPr/>
          </p:nvSpPr>
          <p:spPr>
            <a:xfrm>
              <a:off x="8085427" y="1635645"/>
              <a:ext cx="1792443" cy="611978"/>
            </a:xfrm>
            <a:custGeom>
              <a:avLst/>
              <a:gdLst>
                <a:gd name="connsiteX0" fmla="*/ 824865 w 862050"/>
                <a:gd name="connsiteY0" fmla="*/ 227648 h 294322"/>
                <a:gd name="connsiteX1" fmla="*/ 269557 w 862050"/>
                <a:gd name="connsiteY1" fmla="*/ 227648 h 294322"/>
                <a:gd name="connsiteX2" fmla="*/ 182880 w 862050"/>
                <a:gd name="connsiteY2" fmla="*/ 294323 h 294322"/>
                <a:gd name="connsiteX3" fmla="*/ 177165 w 862050"/>
                <a:gd name="connsiteY3" fmla="*/ 227648 h 294322"/>
                <a:gd name="connsiteX4" fmla="*/ 38100 w 862050"/>
                <a:gd name="connsiteY4" fmla="*/ 227648 h 294322"/>
                <a:gd name="connsiteX5" fmla="*/ 0 w 862050"/>
                <a:gd name="connsiteY5" fmla="*/ 189548 h 294322"/>
                <a:gd name="connsiteX6" fmla="*/ 0 w 862050"/>
                <a:gd name="connsiteY6" fmla="*/ 38100 h 294322"/>
                <a:gd name="connsiteX7" fmla="*/ 38100 w 862050"/>
                <a:gd name="connsiteY7" fmla="*/ 0 h 294322"/>
                <a:gd name="connsiteX8" fmla="*/ 823913 w 862050"/>
                <a:gd name="connsiteY8" fmla="*/ 0 h 294322"/>
                <a:gd name="connsiteX9" fmla="*/ 862013 w 862050"/>
                <a:gd name="connsiteY9" fmla="*/ 38100 h 294322"/>
                <a:gd name="connsiteX10" fmla="*/ 862013 w 862050"/>
                <a:gd name="connsiteY10" fmla="*/ 189548 h 294322"/>
                <a:gd name="connsiteX11" fmla="*/ 824865 w 862050"/>
                <a:gd name="connsiteY11" fmla="*/ 227648 h 29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2050" h="294322">
                  <a:moveTo>
                    <a:pt x="824865" y="227648"/>
                  </a:moveTo>
                  <a:lnTo>
                    <a:pt x="269557" y="227648"/>
                  </a:lnTo>
                  <a:lnTo>
                    <a:pt x="182880" y="294323"/>
                  </a:lnTo>
                  <a:lnTo>
                    <a:pt x="177165" y="227648"/>
                  </a:lnTo>
                  <a:lnTo>
                    <a:pt x="38100" y="227648"/>
                  </a:lnTo>
                  <a:cubicBezTo>
                    <a:pt x="17145" y="227648"/>
                    <a:pt x="0" y="210503"/>
                    <a:pt x="0" y="189548"/>
                  </a:cubicBezTo>
                  <a:lnTo>
                    <a:pt x="0" y="38100"/>
                  </a:lnTo>
                  <a:cubicBezTo>
                    <a:pt x="0" y="17145"/>
                    <a:pt x="17145" y="0"/>
                    <a:pt x="38100" y="0"/>
                  </a:cubicBezTo>
                  <a:lnTo>
                    <a:pt x="823913" y="0"/>
                  </a:lnTo>
                  <a:cubicBezTo>
                    <a:pt x="844867" y="0"/>
                    <a:pt x="862013" y="17145"/>
                    <a:pt x="862013" y="38100"/>
                  </a:cubicBezTo>
                  <a:lnTo>
                    <a:pt x="862013" y="189548"/>
                  </a:lnTo>
                  <a:cubicBezTo>
                    <a:pt x="862965" y="210503"/>
                    <a:pt x="845820" y="227648"/>
                    <a:pt x="824865" y="227648"/>
                  </a:cubicBezTo>
                  <a:close/>
                </a:path>
              </a:pathLst>
            </a:custGeom>
            <a:grpFill/>
            <a:ln w="9525" cap="flat">
              <a:noFill/>
              <a:prstDash val="solid"/>
              <a:miter/>
            </a:ln>
          </p:spPr>
          <p:txBody>
            <a:bodyPr rtlCol="0" anchor="ctr"/>
            <a:lstStyle/>
            <a:p>
              <a:endParaRPr lang="en-US"/>
            </a:p>
          </p:txBody>
        </p:sp>
        <p:sp>
          <p:nvSpPr>
            <p:cNvPr id="297" name="Graphic 2"/>
            <p:cNvSpPr/>
            <p:nvPr/>
          </p:nvSpPr>
          <p:spPr>
            <a:xfrm>
              <a:off x="8804352" y="1950548"/>
              <a:ext cx="962530" cy="19805"/>
            </a:xfrm>
            <a:custGeom>
              <a:avLst/>
              <a:gdLst>
                <a:gd name="connsiteX0" fmla="*/ 0 w 462915"/>
                <a:gd name="connsiteY0" fmla="*/ 0 h 9525"/>
                <a:gd name="connsiteX1" fmla="*/ 462915 w 462915"/>
                <a:gd name="connsiteY1" fmla="*/ 0 h 9525"/>
              </a:gdLst>
              <a:ahLst/>
              <a:cxnLst>
                <a:cxn ang="0">
                  <a:pos x="connsiteX0" y="connsiteY0"/>
                </a:cxn>
                <a:cxn ang="0">
                  <a:pos x="connsiteX1" y="connsiteY1"/>
                </a:cxn>
              </a:cxnLst>
              <a:rect l="l" t="t" r="r" b="b"/>
              <a:pathLst>
                <a:path w="462915" h="9525">
                  <a:moveTo>
                    <a:pt x="0" y="0"/>
                  </a:moveTo>
                  <a:lnTo>
                    <a:pt x="462915" y="0"/>
                  </a:lnTo>
                </a:path>
              </a:pathLst>
            </a:custGeom>
            <a:grpFill/>
            <a:ln w="9525" cap="flat">
              <a:noFill/>
              <a:prstDash val="solid"/>
              <a:miter/>
            </a:ln>
          </p:spPr>
          <p:txBody>
            <a:bodyPr rtlCol="0" anchor="ctr"/>
            <a:lstStyle/>
            <a:p>
              <a:endParaRPr lang="en-US"/>
            </a:p>
          </p:txBody>
        </p:sp>
        <p:sp>
          <p:nvSpPr>
            <p:cNvPr id="298" name="Graphic 2"/>
            <p:cNvSpPr/>
            <p:nvPr/>
          </p:nvSpPr>
          <p:spPr>
            <a:xfrm>
              <a:off x="8804352" y="1861424"/>
              <a:ext cx="962530" cy="19805"/>
            </a:xfrm>
            <a:custGeom>
              <a:avLst/>
              <a:gdLst>
                <a:gd name="connsiteX0" fmla="*/ 0 w 462915"/>
                <a:gd name="connsiteY0" fmla="*/ 0 h 9525"/>
                <a:gd name="connsiteX1" fmla="*/ 462915 w 462915"/>
                <a:gd name="connsiteY1" fmla="*/ 0 h 9525"/>
              </a:gdLst>
              <a:ahLst/>
              <a:cxnLst>
                <a:cxn ang="0">
                  <a:pos x="connsiteX0" y="connsiteY0"/>
                </a:cxn>
                <a:cxn ang="0">
                  <a:pos x="connsiteX1" y="connsiteY1"/>
                </a:cxn>
              </a:cxnLst>
              <a:rect l="l" t="t" r="r" b="b"/>
              <a:pathLst>
                <a:path w="462915" h="9525">
                  <a:moveTo>
                    <a:pt x="0" y="0"/>
                  </a:moveTo>
                  <a:lnTo>
                    <a:pt x="462915" y="0"/>
                  </a:lnTo>
                </a:path>
              </a:pathLst>
            </a:custGeom>
            <a:grpFill/>
            <a:ln w="9525" cap="flat">
              <a:noFill/>
              <a:prstDash val="solid"/>
              <a:miter/>
            </a:ln>
          </p:spPr>
          <p:txBody>
            <a:bodyPr rtlCol="0" anchor="ctr"/>
            <a:lstStyle/>
            <a:p>
              <a:endParaRPr lang="en-US"/>
            </a:p>
          </p:txBody>
        </p:sp>
        <p:sp>
          <p:nvSpPr>
            <p:cNvPr id="299" name="Graphic 2"/>
            <p:cNvSpPr/>
            <p:nvPr/>
          </p:nvSpPr>
          <p:spPr>
            <a:xfrm>
              <a:off x="8804352" y="1766359"/>
              <a:ext cx="962530" cy="19805"/>
            </a:xfrm>
            <a:custGeom>
              <a:avLst/>
              <a:gdLst>
                <a:gd name="connsiteX0" fmla="*/ 0 w 462915"/>
                <a:gd name="connsiteY0" fmla="*/ 0 h 9525"/>
                <a:gd name="connsiteX1" fmla="*/ 462915 w 462915"/>
                <a:gd name="connsiteY1" fmla="*/ 0 h 9525"/>
              </a:gdLst>
              <a:ahLst/>
              <a:cxnLst>
                <a:cxn ang="0">
                  <a:pos x="connsiteX0" y="connsiteY0"/>
                </a:cxn>
                <a:cxn ang="0">
                  <a:pos x="connsiteX1" y="connsiteY1"/>
                </a:cxn>
              </a:cxnLst>
              <a:rect l="l" t="t" r="r" b="b"/>
              <a:pathLst>
                <a:path w="462915" h="9525">
                  <a:moveTo>
                    <a:pt x="0" y="0"/>
                  </a:moveTo>
                  <a:lnTo>
                    <a:pt x="462915" y="0"/>
                  </a:lnTo>
                </a:path>
              </a:pathLst>
            </a:custGeom>
            <a:grpFill/>
            <a:ln w="9525" cap="flat">
              <a:noFill/>
              <a:prstDash val="solid"/>
              <a:miter/>
            </a:ln>
          </p:spPr>
          <p:txBody>
            <a:bodyPr rtlCol="0" anchor="ctr"/>
            <a:lstStyle/>
            <a:p>
              <a:endParaRPr lang="en-US"/>
            </a:p>
          </p:txBody>
        </p:sp>
        <p:sp>
          <p:nvSpPr>
            <p:cNvPr id="300" name="Graphic 2"/>
            <p:cNvSpPr/>
            <p:nvPr/>
          </p:nvSpPr>
          <p:spPr>
            <a:xfrm>
              <a:off x="8188414" y="1704962"/>
              <a:ext cx="507012" cy="336687"/>
            </a:xfrm>
            <a:custGeom>
              <a:avLst/>
              <a:gdLst>
                <a:gd name="connsiteX0" fmla="*/ 226695 w 243840"/>
                <a:gd name="connsiteY0" fmla="*/ 161925 h 161925"/>
                <a:gd name="connsiteX1" fmla="*/ 17145 w 243840"/>
                <a:gd name="connsiteY1" fmla="*/ 161925 h 161925"/>
                <a:gd name="connsiteX2" fmla="*/ 0 w 243840"/>
                <a:gd name="connsiteY2" fmla="*/ 144780 h 161925"/>
                <a:gd name="connsiteX3" fmla="*/ 0 w 243840"/>
                <a:gd name="connsiteY3" fmla="*/ 17145 h 161925"/>
                <a:gd name="connsiteX4" fmla="*/ 17145 w 243840"/>
                <a:gd name="connsiteY4" fmla="*/ 0 h 161925"/>
                <a:gd name="connsiteX5" fmla="*/ 226695 w 243840"/>
                <a:gd name="connsiteY5" fmla="*/ 0 h 161925"/>
                <a:gd name="connsiteX6" fmla="*/ 243840 w 243840"/>
                <a:gd name="connsiteY6" fmla="*/ 17145 h 161925"/>
                <a:gd name="connsiteX7" fmla="*/ 243840 w 243840"/>
                <a:gd name="connsiteY7" fmla="*/ 144780 h 161925"/>
                <a:gd name="connsiteX8" fmla="*/ 226695 w 243840"/>
                <a:gd name="connsiteY8" fmla="*/ 161925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40" h="161925">
                  <a:moveTo>
                    <a:pt x="226695" y="161925"/>
                  </a:moveTo>
                  <a:lnTo>
                    <a:pt x="17145" y="161925"/>
                  </a:lnTo>
                  <a:cubicBezTo>
                    <a:pt x="7620" y="161925"/>
                    <a:pt x="0" y="154305"/>
                    <a:pt x="0" y="144780"/>
                  </a:cubicBezTo>
                  <a:lnTo>
                    <a:pt x="0" y="17145"/>
                  </a:lnTo>
                  <a:cubicBezTo>
                    <a:pt x="0" y="7620"/>
                    <a:pt x="7620" y="0"/>
                    <a:pt x="17145" y="0"/>
                  </a:cubicBezTo>
                  <a:lnTo>
                    <a:pt x="226695" y="0"/>
                  </a:lnTo>
                  <a:cubicBezTo>
                    <a:pt x="236220" y="0"/>
                    <a:pt x="243840" y="7620"/>
                    <a:pt x="243840" y="17145"/>
                  </a:cubicBezTo>
                  <a:lnTo>
                    <a:pt x="243840" y="144780"/>
                  </a:lnTo>
                  <a:cubicBezTo>
                    <a:pt x="243840" y="154305"/>
                    <a:pt x="236220" y="161925"/>
                    <a:pt x="226695" y="161925"/>
                  </a:cubicBezTo>
                  <a:close/>
                </a:path>
              </a:pathLst>
            </a:custGeom>
            <a:grpFill/>
            <a:ln w="9525" cap="flat">
              <a:noFill/>
              <a:prstDash val="solid"/>
              <a:miter/>
            </a:ln>
          </p:spPr>
          <p:txBody>
            <a:bodyPr rtlCol="0" anchor="ctr"/>
            <a:lstStyle/>
            <a:p>
              <a:endParaRPr lang="en-US"/>
            </a:p>
          </p:txBody>
        </p:sp>
        <p:sp>
          <p:nvSpPr>
            <p:cNvPr id="301" name="Graphic 2"/>
            <p:cNvSpPr/>
            <p:nvPr/>
          </p:nvSpPr>
          <p:spPr>
            <a:xfrm>
              <a:off x="3058148" y="5218394"/>
              <a:ext cx="335781" cy="618317"/>
            </a:xfrm>
            <a:custGeom>
              <a:avLst/>
              <a:gdLst>
                <a:gd name="connsiteX0" fmla="*/ 25118 w 161489"/>
                <a:gd name="connsiteY0" fmla="*/ 0 h 297371"/>
                <a:gd name="connsiteX1" fmla="*/ 7973 w 161489"/>
                <a:gd name="connsiteY1" fmla="*/ 90488 h 297371"/>
                <a:gd name="connsiteX2" fmla="*/ 147991 w 161489"/>
                <a:gd name="connsiteY2" fmla="*/ 297180 h 297371"/>
                <a:gd name="connsiteX3" fmla="*/ 128941 w 161489"/>
                <a:gd name="connsiteY3" fmla="*/ 89535 h 297371"/>
                <a:gd name="connsiteX4" fmla="*/ 25118 w 161489"/>
                <a:gd name="connsiteY4" fmla="*/ 0 h 297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89" h="297371">
                  <a:moveTo>
                    <a:pt x="25118" y="0"/>
                  </a:moveTo>
                  <a:cubicBezTo>
                    <a:pt x="-3457" y="9525"/>
                    <a:pt x="-5362" y="46672"/>
                    <a:pt x="7973" y="90488"/>
                  </a:cubicBezTo>
                  <a:cubicBezTo>
                    <a:pt x="20356" y="134303"/>
                    <a:pt x="108938" y="303847"/>
                    <a:pt x="147991" y="297180"/>
                  </a:cubicBezTo>
                  <a:cubicBezTo>
                    <a:pt x="187043" y="290513"/>
                    <a:pt x="128941" y="89535"/>
                    <a:pt x="128941" y="89535"/>
                  </a:cubicBezTo>
                  <a:lnTo>
                    <a:pt x="25118" y="0"/>
                  </a:lnTo>
                  <a:close/>
                </a:path>
              </a:pathLst>
            </a:custGeom>
            <a:grpFill/>
            <a:ln w="9525" cap="flat">
              <a:noFill/>
              <a:prstDash val="solid"/>
              <a:miter/>
            </a:ln>
          </p:spPr>
          <p:txBody>
            <a:bodyPr rtlCol="0" anchor="ctr"/>
            <a:lstStyle/>
            <a:p>
              <a:endParaRPr lang="en-US"/>
            </a:p>
          </p:txBody>
        </p:sp>
        <p:sp>
          <p:nvSpPr>
            <p:cNvPr id="302" name="Graphic 2"/>
            <p:cNvSpPr/>
            <p:nvPr/>
          </p:nvSpPr>
          <p:spPr>
            <a:xfrm>
              <a:off x="4341714" y="4780699"/>
              <a:ext cx="464341" cy="521961"/>
            </a:xfrm>
            <a:custGeom>
              <a:avLst/>
              <a:gdLst>
                <a:gd name="connsiteX0" fmla="*/ 14547 w 223318"/>
                <a:gd name="connsiteY0" fmla="*/ 0 h 251030"/>
                <a:gd name="connsiteX1" fmla="*/ 23120 w 223318"/>
                <a:gd name="connsiteY1" fmla="*/ 91440 h 251030"/>
                <a:gd name="connsiteX2" fmla="*/ 216477 w 223318"/>
                <a:gd name="connsiteY2" fmla="*/ 249555 h 251030"/>
                <a:gd name="connsiteX3" fmla="*/ 139325 w 223318"/>
                <a:gd name="connsiteY3" fmla="*/ 56197 h 251030"/>
                <a:gd name="connsiteX4" fmla="*/ 14547 w 223318"/>
                <a:gd name="connsiteY4" fmla="*/ 0 h 251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18" h="251030">
                  <a:moveTo>
                    <a:pt x="14547" y="0"/>
                  </a:moveTo>
                  <a:cubicBezTo>
                    <a:pt x="-10218" y="17145"/>
                    <a:pt x="-693" y="53340"/>
                    <a:pt x="23120" y="91440"/>
                  </a:cubicBezTo>
                  <a:cubicBezTo>
                    <a:pt x="46932" y="129540"/>
                    <a:pt x="181235" y="266700"/>
                    <a:pt x="216477" y="249555"/>
                  </a:cubicBezTo>
                  <a:cubicBezTo>
                    <a:pt x="251720" y="232410"/>
                    <a:pt x="139325" y="56197"/>
                    <a:pt x="139325" y="56197"/>
                  </a:cubicBezTo>
                  <a:lnTo>
                    <a:pt x="14547" y="0"/>
                  </a:lnTo>
                  <a:close/>
                </a:path>
              </a:pathLst>
            </a:custGeom>
            <a:grpFill/>
            <a:ln w="9525" cap="flat">
              <a:noFill/>
              <a:prstDash val="solid"/>
              <a:miter/>
            </a:ln>
          </p:spPr>
          <p:txBody>
            <a:bodyPr rtlCol="0" anchor="ctr"/>
            <a:lstStyle/>
            <a:p>
              <a:endParaRPr lang="en-US"/>
            </a:p>
          </p:txBody>
        </p:sp>
        <p:sp>
          <p:nvSpPr>
            <p:cNvPr id="303" name="Graphic 2"/>
            <p:cNvSpPr/>
            <p:nvPr/>
          </p:nvSpPr>
          <p:spPr>
            <a:xfrm>
              <a:off x="4094690" y="3560703"/>
              <a:ext cx="971013" cy="1485395"/>
            </a:xfrm>
            <a:custGeom>
              <a:avLst/>
              <a:gdLst>
                <a:gd name="connsiteX0" fmla="*/ 0 w 466995"/>
                <a:gd name="connsiteY0" fmla="*/ 241935 h 714380"/>
                <a:gd name="connsiteX1" fmla="*/ 211455 w 466995"/>
                <a:gd name="connsiteY1" fmla="*/ 366713 h 714380"/>
                <a:gd name="connsiteX2" fmla="*/ 131445 w 466995"/>
                <a:gd name="connsiteY2" fmla="*/ 584835 h 714380"/>
                <a:gd name="connsiteX3" fmla="*/ 300990 w 466995"/>
                <a:gd name="connsiteY3" fmla="*/ 714375 h 714380"/>
                <a:gd name="connsiteX4" fmla="*/ 411480 w 466995"/>
                <a:gd name="connsiteY4" fmla="*/ 573405 h 714380"/>
                <a:gd name="connsiteX5" fmla="*/ 452438 w 466995"/>
                <a:gd name="connsiteY5" fmla="*/ 278130 h 714380"/>
                <a:gd name="connsiteX6" fmla="*/ 111442 w 466995"/>
                <a:gd name="connsiteY6" fmla="*/ 0 h 714380"/>
                <a:gd name="connsiteX7" fmla="*/ 0 w 466995"/>
                <a:gd name="connsiteY7" fmla="*/ 241935 h 71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6995" h="714380">
                  <a:moveTo>
                    <a:pt x="0" y="241935"/>
                  </a:moveTo>
                  <a:cubicBezTo>
                    <a:pt x="0" y="241935"/>
                    <a:pt x="197167" y="283845"/>
                    <a:pt x="211455" y="366713"/>
                  </a:cubicBezTo>
                  <a:cubicBezTo>
                    <a:pt x="222885" y="436245"/>
                    <a:pt x="131445" y="584835"/>
                    <a:pt x="131445" y="584835"/>
                  </a:cubicBezTo>
                  <a:cubicBezTo>
                    <a:pt x="131445" y="584835"/>
                    <a:pt x="288608" y="715328"/>
                    <a:pt x="300990" y="714375"/>
                  </a:cubicBezTo>
                  <a:cubicBezTo>
                    <a:pt x="318135" y="704850"/>
                    <a:pt x="369570" y="650558"/>
                    <a:pt x="411480" y="573405"/>
                  </a:cubicBezTo>
                  <a:cubicBezTo>
                    <a:pt x="455295" y="492443"/>
                    <a:pt x="486728" y="385763"/>
                    <a:pt x="452438" y="278130"/>
                  </a:cubicBezTo>
                  <a:cubicBezTo>
                    <a:pt x="372428" y="21908"/>
                    <a:pt x="111442" y="0"/>
                    <a:pt x="111442" y="0"/>
                  </a:cubicBezTo>
                  <a:lnTo>
                    <a:pt x="0" y="241935"/>
                  </a:lnTo>
                  <a:close/>
                </a:path>
              </a:pathLst>
            </a:custGeom>
            <a:grpFill/>
            <a:ln w="9525" cap="flat">
              <a:noFill/>
              <a:prstDash val="solid"/>
              <a:miter/>
            </a:ln>
          </p:spPr>
          <p:txBody>
            <a:bodyPr rtlCol="0" anchor="ctr"/>
            <a:lstStyle/>
            <a:p>
              <a:endParaRPr lang="en-US"/>
            </a:p>
          </p:txBody>
        </p:sp>
        <p:sp>
          <p:nvSpPr>
            <p:cNvPr id="304" name="Graphic 2"/>
            <p:cNvSpPr/>
            <p:nvPr/>
          </p:nvSpPr>
          <p:spPr>
            <a:xfrm>
              <a:off x="4324431" y="3560703"/>
              <a:ext cx="739292" cy="1485385"/>
            </a:xfrm>
            <a:custGeom>
              <a:avLst/>
              <a:gdLst>
                <a:gd name="connsiteX0" fmla="*/ 189547 w 355552"/>
                <a:gd name="connsiteY0" fmla="*/ 714375 h 714375"/>
                <a:gd name="connsiteX1" fmla="*/ 300038 w 355552"/>
                <a:gd name="connsiteY1" fmla="*/ 573405 h 714375"/>
                <a:gd name="connsiteX2" fmla="*/ 340995 w 355552"/>
                <a:gd name="connsiteY2" fmla="*/ 278130 h 714375"/>
                <a:gd name="connsiteX3" fmla="*/ 0 w 355552"/>
                <a:gd name="connsiteY3" fmla="*/ 0 h 714375"/>
              </a:gdLst>
              <a:ahLst/>
              <a:cxnLst>
                <a:cxn ang="0">
                  <a:pos x="connsiteX0" y="connsiteY0"/>
                </a:cxn>
                <a:cxn ang="0">
                  <a:pos x="connsiteX1" y="connsiteY1"/>
                </a:cxn>
                <a:cxn ang="0">
                  <a:pos x="connsiteX2" y="connsiteY2"/>
                </a:cxn>
                <a:cxn ang="0">
                  <a:pos x="connsiteX3" y="connsiteY3"/>
                </a:cxn>
              </a:cxnLst>
              <a:rect l="l" t="t" r="r" b="b"/>
              <a:pathLst>
                <a:path w="355552" h="714375">
                  <a:moveTo>
                    <a:pt x="189547" y="714375"/>
                  </a:moveTo>
                  <a:cubicBezTo>
                    <a:pt x="206692" y="704850"/>
                    <a:pt x="258127" y="650558"/>
                    <a:pt x="300038" y="573405"/>
                  </a:cubicBezTo>
                  <a:cubicBezTo>
                    <a:pt x="343852" y="492443"/>
                    <a:pt x="375285" y="385763"/>
                    <a:pt x="340995" y="278130"/>
                  </a:cubicBezTo>
                  <a:cubicBezTo>
                    <a:pt x="260985" y="21908"/>
                    <a:pt x="0" y="0"/>
                    <a:pt x="0" y="0"/>
                  </a:cubicBezTo>
                </a:path>
              </a:pathLst>
            </a:custGeom>
            <a:grpFill/>
            <a:ln w="9525" cap="rnd">
              <a:noFill/>
              <a:prstDash val="solid"/>
              <a:round/>
            </a:ln>
          </p:spPr>
          <p:txBody>
            <a:bodyPr rtlCol="0" anchor="ctr"/>
            <a:lstStyle/>
            <a:p>
              <a:endParaRPr lang="en-US"/>
            </a:p>
          </p:txBody>
        </p:sp>
        <p:sp>
          <p:nvSpPr>
            <p:cNvPr id="305" name="Graphic 2"/>
            <p:cNvSpPr/>
            <p:nvPr/>
          </p:nvSpPr>
          <p:spPr>
            <a:xfrm>
              <a:off x="4094690" y="4063753"/>
              <a:ext cx="441728" cy="712985"/>
            </a:xfrm>
            <a:custGeom>
              <a:avLst/>
              <a:gdLst>
                <a:gd name="connsiteX0" fmla="*/ 0 w 212443"/>
                <a:gd name="connsiteY0" fmla="*/ 0 h 342900"/>
                <a:gd name="connsiteX1" fmla="*/ 211455 w 212443"/>
                <a:gd name="connsiteY1" fmla="*/ 124777 h 342900"/>
                <a:gd name="connsiteX2" fmla="*/ 131445 w 212443"/>
                <a:gd name="connsiteY2" fmla="*/ 342900 h 342900"/>
              </a:gdLst>
              <a:ahLst/>
              <a:cxnLst>
                <a:cxn ang="0">
                  <a:pos x="connsiteX0" y="connsiteY0"/>
                </a:cxn>
                <a:cxn ang="0">
                  <a:pos x="connsiteX1" y="connsiteY1"/>
                </a:cxn>
                <a:cxn ang="0">
                  <a:pos x="connsiteX2" y="connsiteY2"/>
                </a:cxn>
              </a:cxnLst>
              <a:rect l="l" t="t" r="r" b="b"/>
              <a:pathLst>
                <a:path w="212443" h="342900">
                  <a:moveTo>
                    <a:pt x="0" y="0"/>
                  </a:moveTo>
                  <a:cubicBezTo>
                    <a:pt x="0" y="0"/>
                    <a:pt x="197167" y="41910"/>
                    <a:pt x="211455" y="124777"/>
                  </a:cubicBezTo>
                  <a:cubicBezTo>
                    <a:pt x="222885" y="194310"/>
                    <a:pt x="131445" y="342900"/>
                    <a:pt x="131445" y="342900"/>
                  </a:cubicBezTo>
                </a:path>
              </a:pathLst>
            </a:custGeom>
            <a:grpFill/>
            <a:ln w="9525" cap="rnd">
              <a:noFill/>
              <a:prstDash val="solid"/>
              <a:round/>
            </a:ln>
          </p:spPr>
          <p:txBody>
            <a:bodyPr rtlCol="0" anchor="ctr"/>
            <a:lstStyle/>
            <a:p>
              <a:endParaRPr lang="en-US"/>
            </a:p>
          </p:txBody>
        </p:sp>
        <p:sp>
          <p:nvSpPr>
            <p:cNvPr id="306" name="Graphic 2"/>
            <p:cNvSpPr/>
            <p:nvPr/>
          </p:nvSpPr>
          <p:spPr>
            <a:xfrm>
              <a:off x="3118730" y="3643885"/>
              <a:ext cx="1245310" cy="1903272"/>
            </a:xfrm>
            <a:custGeom>
              <a:avLst/>
              <a:gdLst>
                <a:gd name="connsiteX0" fmla="*/ 598915 w 598914"/>
                <a:gd name="connsiteY0" fmla="*/ 0 h 915352"/>
                <a:gd name="connsiteX1" fmla="*/ 477947 w 598914"/>
                <a:gd name="connsiteY1" fmla="*/ 207645 h 915352"/>
                <a:gd name="connsiteX2" fmla="*/ 414130 w 598914"/>
                <a:gd name="connsiteY2" fmla="*/ 637222 h 915352"/>
                <a:gd name="connsiteX3" fmla="*/ 145525 w 598914"/>
                <a:gd name="connsiteY3" fmla="*/ 915353 h 915352"/>
                <a:gd name="connsiteX4" fmla="*/ 26462 w 598914"/>
                <a:gd name="connsiteY4" fmla="*/ 841057 h 915352"/>
                <a:gd name="connsiteX5" fmla="*/ 6460 w 598914"/>
                <a:gd name="connsiteY5" fmla="*/ 725805 h 915352"/>
                <a:gd name="connsiteX6" fmla="*/ 134095 w 598914"/>
                <a:gd name="connsiteY6" fmla="*/ 600075 h 915352"/>
                <a:gd name="connsiteX7" fmla="*/ 165527 w 598914"/>
                <a:gd name="connsiteY7" fmla="*/ 54292 h 915352"/>
                <a:gd name="connsiteX8" fmla="*/ 409367 w 598914"/>
                <a:gd name="connsiteY8" fmla="*/ 48577 h 915352"/>
                <a:gd name="connsiteX9" fmla="*/ 598915 w 598914"/>
                <a:gd name="connsiteY9" fmla="*/ 0 h 91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8914" h="915352">
                  <a:moveTo>
                    <a:pt x="598915" y="0"/>
                  </a:moveTo>
                  <a:cubicBezTo>
                    <a:pt x="598915" y="40957"/>
                    <a:pt x="518905" y="178117"/>
                    <a:pt x="477947" y="207645"/>
                  </a:cubicBezTo>
                  <a:cubicBezTo>
                    <a:pt x="477947" y="207645"/>
                    <a:pt x="485567" y="461963"/>
                    <a:pt x="414130" y="637222"/>
                  </a:cubicBezTo>
                  <a:cubicBezTo>
                    <a:pt x="342692" y="812482"/>
                    <a:pt x="178862" y="906780"/>
                    <a:pt x="145525" y="915353"/>
                  </a:cubicBezTo>
                  <a:cubicBezTo>
                    <a:pt x="145525" y="915353"/>
                    <a:pt x="70277" y="903922"/>
                    <a:pt x="26462" y="841057"/>
                  </a:cubicBezTo>
                  <a:cubicBezTo>
                    <a:pt x="-17353" y="778192"/>
                    <a:pt x="6460" y="725805"/>
                    <a:pt x="6460" y="725805"/>
                  </a:cubicBezTo>
                  <a:cubicBezTo>
                    <a:pt x="6460" y="725805"/>
                    <a:pt x="120760" y="622935"/>
                    <a:pt x="134095" y="600075"/>
                  </a:cubicBezTo>
                  <a:cubicBezTo>
                    <a:pt x="178862" y="521017"/>
                    <a:pt x="165527" y="54292"/>
                    <a:pt x="165527" y="54292"/>
                  </a:cubicBezTo>
                  <a:cubicBezTo>
                    <a:pt x="165527" y="54292"/>
                    <a:pt x="309355" y="63817"/>
                    <a:pt x="409367" y="48577"/>
                  </a:cubicBezTo>
                  <a:cubicBezTo>
                    <a:pt x="509380" y="34290"/>
                    <a:pt x="598915" y="0"/>
                    <a:pt x="598915" y="0"/>
                  </a:cubicBezTo>
                  <a:close/>
                </a:path>
              </a:pathLst>
            </a:custGeom>
            <a:grpFill/>
            <a:ln w="9525" cap="flat">
              <a:noFill/>
              <a:prstDash val="solid"/>
              <a:miter/>
            </a:ln>
          </p:spPr>
          <p:txBody>
            <a:bodyPr rtlCol="0" anchor="ctr"/>
            <a:lstStyle/>
            <a:p>
              <a:endParaRPr lang="en-US"/>
            </a:p>
          </p:txBody>
        </p:sp>
        <p:sp>
          <p:nvSpPr>
            <p:cNvPr id="307" name="Graphic 2"/>
            <p:cNvSpPr/>
            <p:nvPr/>
          </p:nvSpPr>
          <p:spPr>
            <a:xfrm>
              <a:off x="3130180" y="3758754"/>
              <a:ext cx="334610" cy="1396261"/>
            </a:xfrm>
            <a:custGeom>
              <a:avLst/>
              <a:gdLst>
                <a:gd name="connsiteX0" fmla="*/ 0 w 160926"/>
                <a:gd name="connsiteY0" fmla="*/ 671513 h 671512"/>
                <a:gd name="connsiteX1" fmla="*/ 127635 w 160926"/>
                <a:gd name="connsiteY1" fmla="*/ 545783 h 671512"/>
                <a:gd name="connsiteX2" fmla="*/ 159067 w 160926"/>
                <a:gd name="connsiteY2" fmla="*/ 0 h 671512"/>
              </a:gdLst>
              <a:ahLst/>
              <a:cxnLst>
                <a:cxn ang="0">
                  <a:pos x="connsiteX0" y="connsiteY0"/>
                </a:cxn>
                <a:cxn ang="0">
                  <a:pos x="connsiteX1" y="connsiteY1"/>
                </a:cxn>
                <a:cxn ang="0">
                  <a:pos x="connsiteX2" y="connsiteY2"/>
                </a:cxn>
              </a:cxnLst>
              <a:rect l="l" t="t" r="r" b="b"/>
              <a:pathLst>
                <a:path w="160926" h="671512">
                  <a:moveTo>
                    <a:pt x="0" y="671513"/>
                  </a:moveTo>
                  <a:cubicBezTo>
                    <a:pt x="0" y="671513"/>
                    <a:pt x="114300" y="568643"/>
                    <a:pt x="127635" y="545783"/>
                  </a:cubicBezTo>
                  <a:cubicBezTo>
                    <a:pt x="172403" y="466725"/>
                    <a:pt x="159067" y="0"/>
                    <a:pt x="159067" y="0"/>
                  </a:cubicBezTo>
                </a:path>
              </a:pathLst>
            </a:custGeom>
            <a:grpFill/>
            <a:ln w="9525" cap="rnd">
              <a:noFill/>
              <a:prstDash val="solid"/>
              <a:round/>
            </a:ln>
          </p:spPr>
          <p:txBody>
            <a:bodyPr rtlCol="0" anchor="ctr"/>
            <a:lstStyle/>
            <a:p>
              <a:endParaRPr lang="en-US"/>
            </a:p>
          </p:txBody>
        </p:sp>
        <p:sp>
          <p:nvSpPr>
            <p:cNvPr id="308" name="Graphic 2"/>
            <p:cNvSpPr/>
            <p:nvPr/>
          </p:nvSpPr>
          <p:spPr>
            <a:xfrm>
              <a:off x="4122419" y="1169663"/>
              <a:ext cx="1111065" cy="1527569"/>
            </a:xfrm>
            <a:custGeom>
              <a:avLst/>
              <a:gdLst>
                <a:gd name="connsiteX0" fmla="*/ 0 w 534351"/>
                <a:gd name="connsiteY0" fmla="*/ 574627 h 734663"/>
                <a:gd name="connsiteX1" fmla="*/ 234315 w 534351"/>
                <a:gd name="connsiteY1" fmla="*/ 427942 h 734663"/>
                <a:gd name="connsiteX2" fmla="*/ 368617 w 534351"/>
                <a:gd name="connsiteY2" fmla="*/ 100282 h 734663"/>
                <a:gd name="connsiteX3" fmla="*/ 424815 w 534351"/>
                <a:gd name="connsiteY3" fmla="*/ 270 h 734663"/>
                <a:gd name="connsiteX4" fmla="*/ 427672 w 534351"/>
                <a:gd name="connsiteY4" fmla="*/ 71707 h 734663"/>
                <a:gd name="connsiteX5" fmla="*/ 461010 w 534351"/>
                <a:gd name="connsiteY5" fmla="*/ 12652 h 734663"/>
                <a:gd name="connsiteX6" fmla="*/ 463867 w 534351"/>
                <a:gd name="connsiteY6" fmla="*/ 85042 h 734663"/>
                <a:gd name="connsiteX7" fmla="*/ 502920 w 534351"/>
                <a:gd name="connsiteY7" fmla="*/ 38370 h 734663"/>
                <a:gd name="connsiteX8" fmla="*/ 498157 w 534351"/>
                <a:gd name="connsiteY8" fmla="*/ 97425 h 734663"/>
                <a:gd name="connsiteX9" fmla="*/ 533400 w 534351"/>
                <a:gd name="connsiteY9" fmla="*/ 63135 h 734663"/>
                <a:gd name="connsiteX10" fmla="*/ 517207 w 534351"/>
                <a:gd name="connsiteY10" fmla="*/ 157432 h 734663"/>
                <a:gd name="connsiteX11" fmla="*/ 385763 w 534351"/>
                <a:gd name="connsiteY11" fmla="*/ 538432 h 734663"/>
                <a:gd name="connsiteX12" fmla="*/ 124777 w 534351"/>
                <a:gd name="connsiteY12" fmla="*/ 734647 h 734663"/>
                <a:gd name="connsiteX13" fmla="*/ 0 w 534351"/>
                <a:gd name="connsiteY13" fmla="*/ 574627 h 73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4351" h="734663">
                  <a:moveTo>
                    <a:pt x="0" y="574627"/>
                  </a:moveTo>
                  <a:cubicBezTo>
                    <a:pt x="61913" y="550815"/>
                    <a:pt x="165735" y="525097"/>
                    <a:pt x="234315" y="427942"/>
                  </a:cubicBezTo>
                  <a:cubicBezTo>
                    <a:pt x="294322" y="341265"/>
                    <a:pt x="331470" y="207915"/>
                    <a:pt x="368617" y="100282"/>
                  </a:cubicBezTo>
                  <a:cubicBezTo>
                    <a:pt x="401955" y="4080"/>
                    <a:pt x="415290" y="-1635"/>
                    <a:pt x="424815" y="270"/>
                  </a:cubicBezTo>
                  <a:cubicBezTo>
                    <a:pt x="434340" y="2175"/>
                    <a:pt x="433388" y="53610"/>
                    <a:pt x="427672" y="71707"/>
                  </a:cubicBezTo>
                  <a:cubicBezTo>
                    <a:pt x="427672" y="71707"/>
                    <a:pt x="451485" y="12652"/>
                    <a:pt x="461010" y="12652"/>
                  </a:cubicBezTo>
                  <a:cubicBezTo>
                    <a:pt x="471488" y="12652"/>
                    <a:pt x="473392" y="52657"/>
                    <a:pt x="463867" y="85042"/>
                  </a:cubicBezTo>
                  <a:cubicBezTo>
                    <a:pt x="463867" y="85042"/>
                    <a:pt x="488632" y="36465"/>
                    <a:pt x="502920" y="38370"/>
                  </a:cubicBezTo>
                  <a:cubicBezTo>
                    <a:pt x="511492" y="39322"/>
                    <a:pt x="498157" y="97425"/>
                    <a:pt x="498157" y="97425"/>
                  </a:cubicBezTo>
                  <a:cubicBezTo>
                    <a:pt x="498157" y="97425"/>
                    <a:pt x="525780" y="45037"/>
                    <a:pt x="533400" y="63135"/>
                  </a:cubicBezTo>
                  <a:cubicBezTo>
                    <a:pt x="539115" y="77422"/>
                    <a:pt x="517207" y="157432"/>
                    <a:pt x="517207" y="157432"/>
                  </a:cubicBezTo>
                  <a:cubicBezTo>
                    <a:pt x="517207" y="157432"/>
                    <a:pt x="470535" y="411750"/>
                    <a:pt x="385763" y="538432"/>
                  </a:cubicBezTo>
                  <a:cubicBezTo>
                    <a:pt x="320992" y="635587"/>
                    <a:pt x="246697" y="695595"/>
                    <a:pt x="124777" y="734647"/>
                  </a:cubicBezTo>
                  <a:cubicBezTo>
                    <a:pt x="119063" y="736552"/>
                    <a:pt x="0" y="574627"/>
                    <a:pt x="0" y="574627"/>
                  </a:cubicBezTo>
                  <a:close/>
                </a:path>
              </a:pathLst>
            </a:custGeom>
            <a:grpFill/>
            <a:ln w="9525" cap="rnd">
              <a:noFill/>
              <a:prstDash val="solid"/>
              <a:round/>
            </a:ln>
          </p:spPr>
          <p:txBody>
            <a:bodyPr rtlCol="0" anchor="ctr"/>
            <a:lstStyle/>
            <a:p>
              <a:endParaRPr lang="en-US"/>
            </a:p>
          </p:txBody>
        </p:sp>
        <p:sp>
          <p:nvSpPr>
            <p:cNvPr id="309" name="Graphic 2"/>
            <p:cNvSpPr/>
            <p:nvPr/>
          </p:nvSpPr>
          <p:spPr>
            <a:xfrm>
              <a:off x="4072905" y="2182266"/>
              <a:ext cx="590191" cy="570671"/>
            </a:xfrm>
            <a:custGeom>
              <a:avLst/>
              <a:gdLst>
                <a:gd name="connsiteX0" fmla="*/ 0 w 283844"/>
                <a:gd name="connsiteY0" fmla="*/ 88583 h 274456"/>
                <a:gd name="connsiteX1" fmla="*/ 80963 w 283844"/>
                <a:gd name="connsiteY1" fmla="*/ 58102 h 274456"/>
                <a:gd name="connsiteX2" fmla="*/ 184785 w 283844"/>
                <a:gd name="connsiteY2" fmla="*/ 0 h 274456"/>
                <a:gd name="connsiteX3" fmla="*/ 283845 w 283844"/>
                <a:gd name="connsiteY3" fmla="*/ 215265 h 274456"/>
                <a:gd name="connsiteX4" fmla="*/ 132397 w 283844"/>
                <a:gd name="connsiteY4" fmla="*/ 273367 h 274456"/>
                <a:gd name="connsiteX5" fmla="*/ 0 w 283844"/>
                <a:gd name="connsiteY5" fmla="*/ 88583 h 27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844" h="274456">
                  <a:moveTo>
                    <a:pt x="0" y="88583"/>
                  </a:moveTo>
                  <a:cubicBezTo>
                    <a:pt x="0" y="88583"/>
                    <a:pt x="44767" y="76200"/>
                    <a:pt x="80963" y="58102"/>
                  </a:cubicBezTo>
                  <a:cubicBezTo>
                    <a:pt x="131445" y="32385"/>
                    <a:pt x="184785" y="0"/>
                    <a:pt x="184785" y="0"/>
                  </a:cubicBezTo>
                  <a:cubicBezTo>
                    <a:pt x="184785" y="0"/>
                    <a:pt x="269557" y="147638"/>
                    <a:pt x="283845" y="215265"/>
                  </a:cubicBezTo>
                  <a:cubicBezTo>
                    <a:pt x="283845" y="215265"/>
                    <a:pt x="177165" y="283845"/>
                    <a:pt x="132397" y="273367"/>
                  </a:cubicBezTo>
                  <a:lnTo>
                    <a:pt x="0" y="88583"/>
                  </a:lnTo>
                  <a:close/>
                </a:path>
              </a:pathLst>
            </a:custGeom>
            <a:grpFill/>
            <a:ln w="9525" cap="flat">
              <a:noFill/>
              <a:prstDash val="solid"/>
              <a:miter/>
            </a:ln>
          </p:spPr>
          <p:txBody>
            <a:bodyPr rtlCol="0" anchor="ctr"/>
            <a:lstStyle/>
            <a:p>
              <a:endParaRPr lang="en-US"/>
            </a:p>
          </p:txBody>
        </p:sp>
        <p:sp>
          <p:nvSpPr>
            <p:cNvPr id="310" name="Graphic 2"/>
            <p:cNvSpPr/>
            <p:nvPr/>
          </p:nvSpPr>
          <p:spPr>
            <a:xfrm>
              <a:off x="3458946" y="2359300"/>
              <a:ext cx="1158600" cy="1415873"/>
            </a:xfrm>
            <a:custGeom>
              <a:avLst/>
              <a:gdLst>
                <a:gd name="connsiteX0" fmla="*/ 283845 w 557212"/>
                <a:gd name="connsiteY0" fmla="*/ 6298 h 680944"/>
                <a:gd name="connsiteX1" fmla="*/ 318135 w 557212"/>
                <a:gd name="connsiteY1" fmla="*/ 2488 h 680944"/>
                <a:gd name="connsiteX2" fmla="*/ 460057 w 557212"/>
                <a:gd name="connsiteY2" fmla="*/ 194893 h 680944"/>
                <a:gd name="connsiteX3" fmla="*/ 557213 w 557212"/>
                <a:gd name="connsiteY3" fmla="*/ 573988 h 680944"/>
                <a:gd name="connsiteX4" fmla="*/ 0 w 557212"/>
                <a:gd name="connsiteY4" fmla="*/ 675906 h 680944"/>
                <a:gd name="connsiteX5" fmla="*/ 47625 w 557212"/>
                <a:gd name="connsiteY5" fmla="*/ 70116 h 680944"/>
                <a:gd name="connsiteX6" fmla="*/ 283845 w 557212"/>
                <a:gd name="connsiteY6" fmla="*/ 6298 h 680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212" h="680944">
                  <a:moveTo>
                    <a:pt x="283845" y="6298"/>
                  </a:moveTo>
                  <a:cubicBezTo>
                    <a:pt x="306705" y="-5132"/>
                    <a:pt x="318135" y="2488"/>
                    <a:pt x="318135" y="2488"/>
                  </a:cubicBezTo>
                  <a:cubicBezTo>
                    <a:pt x="318135" y="2488"/>
                    <a:pt x="424815" y="115836"/>
                    <a:pt x="460057" y="194893"/>
                  </a:cubicBezTo>
                  <a:cubicBezTo>
                    <a:pt x="496252" y="273951"/>
                    <a:pt x="557213" y="477786"/>
                    <a:pt x="557213" y="573988"/>
                  </a:cubicBezTo>
                  <a:cubicBezTo>
                    <a:pt x="557213" y="573988"/>
                    <a:pt x="322897" y="708291"/>
                    <a:pt x="0" y="675906"/>
                  </a:cubicBezTo>
                  <a:cubicBezTo>
                    <a:pt x="0" y="675906"/>
                    <a:pt x="3810" y="98691"/>
                    <a:pt x="47625" y="70116"/>
                  </a:cubicBezTo>
                  <a:cubicBezTo>
                    <a:pt x="66675" y="58686"/>
                    <a:pt x="283845" y="6298"/>
                    <a:pt x="283845" y="6298"/>
                  </a:cubicBezTo>
                  <a:close/>
                </a:path>
              </a:pathLst>
            </a:custGeom>
            <a:grpFill/>
            <a:ln w="9525" cap="flat">
              <a:noFill/>
              <a:prstDash val="solid"/>
              <a:miter/>
            </a:ln>
          </p:spPr>
          <p:txBody>
            <a:bodyPr rtlCol="0" anchor="ctr"/>
            <a:lstStyle/>
            <a:p>
              <a:endParaRPr lang="en-US"/>
            </a:p>
          </p:txBody>
        </p:sp>
        <p:sp>
          <p:nvSpPr>
            <p:cNvPr id="311" name="Graphic 2"/>
            <p:cNvSpPr/>
            <p:nvPr/>
          </p:nvSpPr>
          <p:spPr>
            <a:xfrm>
              <a:off x="3512265" y="3176483"/>
              <a:ext cx="1059728" cy="372757"/>
            </a:xfrm>
            <a:custGeom>
              <a:avLst/>
              <a:gdLst>
                <a:gd name="connsiteX0" fmla="*/ 74 w 509661"/>
                <a:gd name="connsiteY0" fmla="*/ 0 h 179272"/>
                <a:gd name="connsiteX1" fmla="*/ 219149 w 509661"/>
                <a:gd name="connsiteY1" fmla="*/ 179070 h 179272"/>
                <a:gd name="connsiteX2" fmla="*/ 509662 w 509661"/>
                <a:gd name="connsiteY2" fmla="*/ 79058 h 179272"/>
                <a:gd name="connsiteX3" fmla="*/ 143902 w 509661"/>
                <a:gd name="connsiteY3" fmla="*/ 75247 h 179272"/>
                <a:gd name="connsiteX4" fmla="*/ 74 w 509661"/>
                <a:gd name="connsiteY4" fmla="*/ 0 h 179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661" h="179272">
                  <a:moveTo>
                    <a:pt x="74" y="0"/>
                  </a:moveTo>
                  <a:cubicBezTo>
                    <a:pt x="-3736" y="36195"/>
                    <a:pt x="140092" y="175260"/>
                    <a:pt x="219149" y="179070"/>
                  </a:cubicBezTo>
                  <a:cubicBezTo>
                    <a:pt x="298207" y="182880"/>
                    <a:pt x="487754" y="132397"/>
                    <a:pt x="509662" y="79058"/>
                  </a:cubicBezTo>
                  <a:cubicBezTo>
                    <a:pt x="509662" y="79058"/>
                    <a:pt x="255344" y="129540"/>
                    <a:pt x="143902" y="75247"/>
                  </a:cubicBezTo>
                  <a:cubicBezTo>
                    <a:pt x="32459" y="20955"/>
                    <a:pt x="74" y="0"/>
                    <a:pt x="74" y="0"/>
                  </a:cubicBezTo>
                  <a:close/>
                </a:path>
              </a:pathLst>
            </a:custGeom>
            <a:grpFill/>
            <a:ln w="9525" cap="flat">
              <a:noFill/>
              <a:prstDash val="solid"/>
              <a:miter/>
            </a:ln>
          </p:spPr>
          <p:txBody>
            <a:bodyPr rtlCol="0" anchor="ctr"/>
            <a:lstStyle/>
            <a:p>
              <a:endParaRPr lang="en-US"/>
            </a:p>
          </p:txBody>
        </p:sp>
        <p:sp>
          <p:nvSpPr>
            <p:cNvPr id="312" name="Graphic 2"/>
            <p:cNvSpPr/>
            <p:nvPr/>
          </p:nvSpPr>
          <p:spPr>
            <a:xfrm>
              <a:off x="3306285" y="2684728"/>
              <a:ext cx="1546254" cy="768314"/>
            </a:xfrm>
            <a:custGeom>
              <a:avLst/>
              <a:gdLst>
                <a:gd name="connsiteX0" fmla="*/ 78 w 743649"/>
                <a:gd name="connsiteY0" fmla="*/ 68863 h 369510"/>
                <a:gd name="connsiteX1" fmla="*/ 225820 w 743649"/>
                <a:gd name="connsiteY1" fmla="*/ 341278 h 369510"/>
                <a:gd name="connsiteX2" fmla="*/ 633490 w 743649"/>
                <a:gd name="connsiteY2" fmla="*/ 312703 h 369510"/>
                <a:gd name="connsiteX3" fmla="*/ 723978 w 743649"/>
                <a:gd name="connsiteY3" fmla="*/ 262221 h 369510"/>
                <a:gd name="connsiteX4" fmla="*/ 688735 w 743649"/>
                <a:gd name="connsiteY4" fmla="*/ 255553 h 369510"/>
                <a:gd name="connsiteX5" fmla="*/ 723025 w 743649"/>
                <a:gd name="connsiteY5" fmla="*/ 238408 h 369510"/>
                <a:gd name="connsiteX6" fmla="*/ 737313 w 743649"/>
                <a:gd name="connsiteY6" fmla="*/ 206976 h 369510"/>
                <a:gd name="connsiteX7" fmla="*/ 688735 w 743649"/>
                <a:gd name="connsiteY7" fmla="*/ 217453 h 369510"/>
                <a:gd name="connsiteX8" fmla="*/ 733503 w 743649"/>
                <a:gd name="connsiteY8" fmla="*/ 174591 h 369510"/>
                <a:gd name="connsiteX9" fmla="*/ 667780 w 743649"/>
                <a:gd name="connsiteY9" fmla="*/ 183163 h 369510"/>
                <a:gd name="connsiteX10" fmla="*/ 712548 w 743649"/>
                <a:gd name="connsiteY10" fmla="*/ 137443 h 369510"/>
                <a:gd name="connsiteX11" fmla="*/ 661113 w 743649"/>
                <a:gd name="connsiteY11" fmla="*/ 146016 h 369510"/>
                <a:gd name="connsiteX12" fmla="*/ 594438 w 743649"/>
                <a:gd name="connsiteY12" fmla="*/ 175543 h 369510"/>
                <a:gd name="connsiteX13" fmla="*/ 618250 w 743649"/>
                <a:gd name="connsiteY13" fmla="*/ 123156 h 369510"/>
                <a:gd name="connsiteX14" fmla="*/ 532525 w 743649"/>
                <a:gd name="connsiteY14" fmla="*/ 186021 h 369510"/>
                <a:gd name="connsiteX15" fmla="*/ 251538 w 743649"/>
                <a:gd name="connsiteY15" fmla="*/ 128871 h 369510"/>
                <a:gd name="connsiteX16" fmla="*/ 159145 w 743649"/>
                <a:gd name="connsiteY16" fmla="*/ 7903 h 369510"/>
                <a:gd name="connsiteX17" fmla="*/ 78 w 743649"/>
                <a:gd name="connsiteY17" fmla="*/ 68863 h 36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3649" h="369510">
                  <a:moveTo>
                    <a:pt x="78" y="68863"/>
                  </a:moveTo>
                  <a:cubicBezTo>
                    <a:pt x="2935" y="125061"/>
                    <a:pt x="69610" y="278413"/>
                    <a:pt x="225820" y="341278"/>
                  </a:cubicBezTo>
                  <a:cubicBezTo>
                    <a:pt x="321070" y="379378"/>
                    <a:pt x="452515" y="386998"/>
                    <a:pt x="633490" y="312703"/>
                  </a:cubicBezTo>
                  <a:cubicBezTo>
                    <a:pt x="639205" y="309846"/>
                    <a:pt x="706833" y="286986"/>
                    <a:pt x="723978" y="262221"/>
                  </a:cubicBezTo>
                  <a:cubicBezTo>
                    <a:pt x="741123" y="238408"/>
                    <a:pt x="681115" y="259363"/>
                    <a:pt x="688735" y="255553"/>
                  </a:cubicBezTo>
                  <a:cubicBezTo>
                    <a:pt x="698260" y="250791"/>
                    <a:pt x="713500" y="244123"/>
                    <a:pt x="723025" y="238408"/>
                  </a:cubicBezTo>
                  <a:cubicBezTo>
                    <a:pt x="737313" y="228883"/>
                    <a:pt x="752553" y="211738"/>
                    <a:pt x="737313" y="206976"/>
                  </a:cubicBezTo>
                  <a:cubicBezTo>
                    <a:pt x="722073" y="202213"/>
                    <a:pt x="688735" y="217453"/>
                    <a:pt x="688735" y="217453"/>
                  </a:cubicBezTo>
                  <a:cubicBezTo>
                    <a:pt x="688735" y="217453"/>
                    <a:pt x="743980" y="189831"/>
                    <a:pt x="733503" y="174591"/>
                  </a:cubicBezTo>
                  <a:cubicBezTo>
                    <a:pt x="723025" y="159351"/>
                    <a:pt x="667780" y="183163"/>
                    <a:pt x="667780" y="183163"/>
                  </a:cubicBezTo>
                  <a:cubicBezTo>
                    <a:pt x="667780" y="183163"/>
                    <a:pt x="731598" y="149826"/>
                    <a:pt x="712548" y="137443"/>
                  </a:cubicBezTo>
                  <a:cubicBezTo>
                    <a:pt x="701118" y="130776"/>
                    <a:pt x="677305" y="140301"/>
                    <a:pt x="661113" y="146016"/>
                  </a:cubicBezTo>
                  <a:cubicBezTo>
                    <a:pt x="637300" y="154588"/>
                    <a:pt x="612535" y="167923"/>
                    <a:pt x="594438" y="175543"/>
                  </a:cubicBezTo>
                  <a:cubicBezTo>
                    <a:pt x="594438" y="175543"/>
                    <a:pt x="635396" y="127918"/>
                    <a:pt x="618250" y="123156"/>
                  </a:cubicBezTo>
                  <a:cubicBezTo>
                    <a:pt x="601105" y="118393"/>
                    <a:pt x="543955" y="175543"/>
                    <a:pt x="532525" y="186021"/>
                  </a:cubicBezTo>
                  <a:cubicBezTo>
                    <a:pt x="521095" y="196498"/>
                    <a:pt x="319165" y="211738"/>
                    <a:pt x="251538" y="128871"/>
                  </a:cubicBezTo>
                  <a:cubicBezTo>
                    <a:pt x="184863" y="46003"/>
                    <a:pt x="182958" y="19333"/>
                    <a:pt x="159145" y="7903"/>
                  </a:cubicBezTo>
                  <a:cubicBezTo>
                    <a:pt x="133428" y="-4479"/>
                    <a:pt x="-3732" y="-13052"/>
                    <a:pt x="78" y="68863"/>
                  </a:cubicBezTo>
                  <a:close/>
                </a:path>
              </a:pathLst>
            </a:custGeom>
            <a:grpFill/>
            <a:ln w="9525" cap="flat">
              <a:noFill/>
              <a:prstDash val="solid"/>
              <a:miter/>
            </a:ln>
          </p:spPr>
          <p:txBody>
            <a:bodyPr rtlCol="0" anchor="ctr"/>
            <a:lstStyle/>
            <a:p>
              <a:endParaRPr lang="en-US"/>
            </a:p>
          </p:txBody>
        </p:sp>
        <p:sp>
          <p:nvSpPr>
            <p:cNvPr id="313" name="Graphic 2"/>
            <p:cNvSpPr/>
            <p:nvPr/>
          </p:nvSpPr>
          <p:spPr>
            <a:xfrm>
              <a:off x="3285632" y="2475382"/>
              <a:ext cx="543669" cy="720905"/>
            </a:xfrm>
            <a:custGeom>
              <a:avLst/>
              <a:gdLst>
                <a:gd name="connsiteX0" fmla="*/ 74780 w 261470"/>
                <a:gd name="connsiteY0" fmla="*/ 346710 h 346709"/>
                <a:gd name="connsiteX1" fmla="*/ 261470 w 261470"/>
                <a:gd name="connsiteY1" fmla="*/ 231457 h 346709"/>
                <a:gd name="connsiteX2" fmla="*/ 178603 w 261470"/>
                <a:gd name="connsiteY2" fmla="*/ 0 h 346709"/>
                <a:gd name="connsiteX3" fmla="*/ 36680 w 261470"/>
                <a:gd name="connsiteY3" fmla="*/ 78105 h 346709"/>
                <a:gd name="connsiteX4" fmla="*/ 74780 w 261470"/>
                <a:gd name="connsiteY4" fmla="*/ 346710 h 346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470" h="346709">
                  <a:moveTo>
                    <a:pt x="74780" y="346710"/>
                  </a:moveTo>
                  <a:cubicBezTo>
                    <a:pt x="74780" y="346710"/>
                    <a:pt x="186223" y="266700"/>
                    <a:pt x="261470" y="231457"/>
                  </a:cubicBezTo>
                  <a:cubicBezTo>
                    <a:pt x="261470" y="231457"/>
                    <a:pt x="180508" y="102870"/>
                    <a:pt x="178603" y="0"/>
                  </a:cubicBezTo>
                  <a:cubicBezTo>
                    <a:pt x="178603" y="0"/>
                    <a:pt x="75733" y="21907"/>
                    <a:pt x="36680" y="78105"/>
                  </a:cubicBezTo>
                  <a:cubicBezTo>
                    <a:pt x="2390" y="128588"/>
                    <a:pt x="-39520" y="212407"/>
                    <a:pt x="74780" y="346710"/>
                  </a:cubicBezTo>
                  <a:close/>
                </a:path>
              </a:pathLst>
            </a:custGeom>
            <a:grpFill/>
            <a:ln w="9525" cap="flat">
              <a:noFill/>
              <a:prstDash val="solid"/>
              <a:miter/>
            </a:ln>
          </p:spPr>
          <p:txBody>
            <a:bodyPr rtlCol="0" anchor="ctr"/>
            <a:lstStyle/>
            <a:p>
              <a:endParaRPr lang="en-US"/>
            </a:p>
          </p:txBody>
        </p:sp>
        <p:sp>
          <p:nvSpPr>
            <p:cNvPr id="314" name="Graphic 2"/>
            <p:cNvSpPr/>
            <p:nvPr/>
          </p:nvSpPr>
          <p:spPr>
            <a:xfrm>
              <a:off x="3538166" y="1771045"/>
              <a:ext cx="596258" cy="828289"/>
            </a:xfrm>
            <a:custGeom>
              <a:avLst/>
              <a:gdLst>
                <a:gd name="connsiteX0" fmla="*/ 283845 w 286762"/>
                <a:gd name="connsiteY0" fmla="*/ 208248 h 398354"/>
                <a:gd name="connsiteX1" fmla="*/ 192405 w 286762"/>
                <a:gd name="connsiteY1" fmla="*/ 12986 h 398354"/>
                <a:gd name="connsiteX2" fmla="*/ 50482 w 286762"/>
                <a:gd name="connsiteY2" fmla="*/ 39656 h 398354"/>
                <a:gd name="connsiteX3" fmla="*/ 0 w 286762"/>
                <a:gd name="connsiteY3" fmla="*/ 162528 h 398354"/>
                <a:gd name="connsiteX4" fmla="*/ 20002 w 286762"/>
                <a:gd name="connsiteY4" fmla="*/ 188246 h 398354"/>
                <a:gd name="connsiteX5" fmla="*/ 15240 w 286762"/>
                <a:gd name="connsiteY5" fmla="*/ 206343 h 398354"/>
                <a:gd name="connsiteX6" fmla="*/ 68580 w 286762"/>
                <a:gd name="connsiteY6" fmla="*/ 250158 h 398354"/>
                <a:gd name="connsiteX7" fmla="*/ 94297 w 286762"/>
                <a:gd name="connsiteY7" fmla="*/ 283496 h 398354"/>
                <a:gd name="connsiteX8" fmla="*/ 93345 w 286762"/>
                <a:gd name="connsiteY8" fmla="*/ 332073 h 398354"/>
                <a:gd name="connsiteX9" fmla="*/ 215265 w 286762"/>
                <a:gd name="connsiteY9" fmla="*/ 392081 h 398354"/>
                <a:gd name="connsiteX10" fmla="*/ 253365 w 286762"/>
                <a:gd name="connsiteY10" fmla="*/ 299688 h 398354"/>
                <a:gd name="connsiteX11" fmla="*/ 249555 w 286762"/>
                <a:gd name="connsiteY11" fmla="*/ 246348 h 398354"/>
                <a:gd name="connsiteX12" fmla="*/ 283845 w 286762"/>
                <a:gd name="connsiteY12" fmla="*/ 208248 h 39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762" h="398354">
                  <a:moveTo>
                    <a:pt x="283845" y="208248"/>
                  </a:moveTo>
                  <a:cubicBezTo>
                    <a:pt x="303847" y="161576"/>
                    <a:pt x="215265" y="40608"/>
                    <a:pt x="192405" y="12986"/>
                  </a:cubicBezTo>
                  <a:cubicBezTo>
                    <a:pt x="168592" y="-14637"/>
                    <a:pt x="88582" y="5366"/>
                    <a:pt x="50482" y="39656"/>
                  </a:cubicBezTo>
                  <a:cubicBezTo>
                    <a:pt x="12382" y="73946"/>
                    <a:pt x="0" y="162528"/>
                    <a:pt x="0" y="162528"/>
                  </a:cubicBezTo>
                  <a:lnTo>
                    <a:pt x="20002" y="188246"/>
                  </a:lnTo>
                  <a:cubicBezTo>
                    <a:pt x="16192" y="193008"/>
                    <a:pt x="14288" y="198723"/>
                    <a:pt x="15240" y="206343"/>
                  </a:cubicBezTo>
                  <a:cubicBezTo>
                    <a:pt x="16192" y="221583"/>
                    <a:pt x="42863" y="245396"/>
                    <a:pt x="68580" y="250158"/>
                  </a:cubicBezTo>
                  <a:lnTo>
                    <a:pt x="94297" y="283496"/>
                  </a:lnTo>
                  <a:lnTo>
                    <a:pt x="93345" y="332073"/>
                  </a:lnTo>
                  <a:cubicBezTo>
                    <a:pt x="93345" y="332073"/>
                    <a:pt x="110490" y="422561"/>
                    <a:pt x="215265" y="392081"/>
                  </a:cubicBezTo>
                  <a:cubicBezTo>
                    <a:pt x="299085" y="368268"/>
                    <a:pt x="256222" y="307308"/>
                    <a:pt x="253365" y="299688"/>
                  </a:cubicBezTo>
                  <a:lnTo>
                    <a:pt x="249555" y="246348"/>
                  </a:lnTo>
                  <a:cubicBezTo>
                    <a:pt x="264795" y="234918"/>
                    <a:pt x="278130" y="222536"/>
                    <a:pt x="283845" y="208248"/>
                  </a:cubicBezTo>
                  <a:close/>
                </a:path>
              </a:pathLst>
            </a:custGeom>
            <a:grpFill/>
            <a:ln w="9525" cap="flat">
              <a:noFill/>
              <a:prstDash val="solid"/>
              <a:miter/>
            </a:ln>
          </p:spPr>
          <p:txBody>
            <a:bodyPr rtlCol="0" anchor="ctr"/>
            <a:lstStyle/>
            <a:p>
              <a:endParaRPr lang="en-US"/>
            </a:p>
          </p:txBody>
        </p:sp>
        <p:sp>
          <p:nvSpPr>
            <p:cNvPr id="315" name="Graphic 2"/>
            <p:cNvSpPr/>
            <p:nvPr/>
          </p:nvSpPr>
          <p:spPr>
            <a:xfrm>
              <a:off x="3433038" y="1506026"/>
              <a:ext cx="557130" cy="714783"/>
            </a:xfrm>
            <a:custGeom>
              <a:avLst/>
              <a:gdLst>
                <a:gd name="connsiteX0" fmla="*/ 100090 w 267944"/>
                <a:gd name="connsiteY0" fmla="*/ 311893 h 343765"/>
                <a:gd name="connsiteX1" fmla="*/ 131523 w 267944"/>
                <a:gd name="connsiteY1" fmla="*/ 329990 h 343765"/>
                <a:gd name="connsiteX2" fmla="*/ 143905 w 267944"/>
                <a:gd name="connsiteY2" fmla="*/ 304273 h 343765"/>
                <a:gd name="connsiteX3" fmla="*/ 93423 w 267944"/>
                <a:gd name="connsiteY3" fmla="*/ 233788 h 343765"/>
                <a:gd name="connsiteX4" fmla="*/ 173433 w 267944"/>
                <a:gd name="connsiteY4" fmla="*/ 145205 h 343765"/>
                <a:gd name="connsiteX5" fmla="*/ 233440 w 267944"/>
                <a:gd name="connsiteY5" fmla="*/ 140443 h 343765"/>
                <a:gd name="connsiteX6" fmla="*/ 260110 w 267944"/>
                <a:gd name="connsiteY6" fmla="*/ 23285 h 343765"/>
                <a:gd name="connsiteX7" fmla="*/ 134380 w 267944"/>
                <a:gd name="connsiteY7" fmla="*/ 37573 h 343765"/>
                <a:gd name="connsiteX8" fmla="*/ 57228 w 267944"/>
                <a:gd name="connsiteY8" fmla="*/ 163303 h 343765"/>
                <a:gd name="connsiteX9" fmla="*/ 1030 w 267944"/>
                <a:gd name="connsiteY9" fmla="*/ 203308 h 343765"/>
                <a:gd name="connsiteX10" fmla="*/ 30558 w 267944"/>
                <a:gd name="connsiteY10" fmla="*/ 252838 h 343765"/>
                <a:gd name="connsiteX11" fmla="*/ 2935 w 267944"/>
                <a:gd name="connsiteY11" fmla="*/ 273793 h 343765"/>
                <a:gd name="connsiteX12" fmla="*/ 79135 w 267944"/>
                <a:gd name="connsiteY12" fmla="*/ 343325 h 343765"/>
                <a:gd name="connsiteX13" fmla="*/ 100090 w 267944"/>
                <a:gd name="connsiteY13" fmla="*/ 311893 h 34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7944" h="343765">
                  <a:moveTo>
                    <a:pt x="100090" y="311893"/>
                  </a:moveTo>
                  <a:cubicBezTo>
                    <a:pt x="100090" y="311893"/>
                    <a:pt x="121045" y="332848"/>
                    <a:pt x="131523" y="329990"/>
                  </a:cubicBezTo>
                  <a:cubicBezTo>
                    <a:pt x="141048" y="327133"/>
                    <a:pt x="145810" y="316655"/>
                    <a:pt x="143905" y="304273"/>
                  </a:cubicBezTo>
                  <a:cubicBezTo>
                    <a:pt x="142000" y="286175"/>
                    <a:pt x="93423" y="233788"/>
                    <a:pt x="93423" y="233788"/>
                  </a:cubicBezTo>
                  <a:cubicBezTo>
                    <a:pt x="93423" y="233788"/>
                    <a:pt x="95328" y="174733"/>
                    <a:pt x="173433" y="145205"/>
                  </a:cubicBezTo>
                  <a:cubicBezTo>
                    <a:pt x="222963" y="126155"/>
                    <a:pt x="233440" y="140443"/>
                    <a:pt x="233440" y="140443"/>
                  </a:cubicBezTo>
                  <a:cubicBezTo>
                    <a:pt x="233440" y="140443"/>
                    <a:pt x="287733" y="57575"/>
                    <a:pt x="260110" y="23285"/>
                  </a:cubicBezTo>
                  <a:cubicBezTo>
                    <a:pt x="232488" y="-11957"/>
                    <a:pt x="181053" y="-7195"/>
                    <a:pt x="134380" y="37573"/>
                  </a:cubicBezTo>
                  <a:cubicBezTo>
                    <a:pt x="97233" y="71863"/>
                    <a:pt x="55323" y="121393"/>
                    <a:pt x="57228" y="163303"/>
                  </a:cubicBezTo>
                  <a:cubicBezTo>
                    <a:pt x="57228" y="163303"/>
                    <a:pt x="8650" y="165208"/>
                    <a:pt x="1030" y="203308"/>
                  </a:cubicBezTo>
                  <a:cubicBezTo>
                    <a:pt x="-6590" y="241408"/>
                    <a:pt x="30558" y="252838"/>
                    <a:pt x="30558" y="252838"/>
                  </a:cubicBezTo>
                  <a:cubicBezTo>
                    <a:pt x="30558" y="252838"/>
                    <a:pt x="1030" y="249980"/>
                    <a:pt x="2935" y="273793"/>
                  </a:cubicBezTo>
                  <a:cubicBezTo>
                    <a:pt x="4840" y="297605"/>
                    <a:pt x="36273" y="349040"/>
                    <a:pt x="79135" y="343325"/>
                  </a:cubicBezTo>
                  <a:lnTo>
                    <a:pt x="100090" y="311893"/>
                  </a:lnTo>
                  <a:close/>
                </a:path>
              </a:pathLst>
            </a:custGeom>
            <a:grpFill/>
            <a:ln w="9525" cap="flat">
              <a:noFill/>
              <a:prstDash val="solid"/>
              <a:miter/>
            </a:ln>
          </p:spPr>
          <p:txBody>
            <a:bodyPr rtlCol="0" anchor="ctr"/>
            <a:lstStyle/>
            <a:p>
              <a:endParaRPr lang="en-US"/>
            </a:p>
          </p:txBody>
        </p:sp>
        <p:sp>
          <p:nvSpPr>
            <p:cNvPr id="316" name="Graphic 2"/>
            <p:cNvSpPr/>
            <p:nvPr/>
          </p:nvSpPr>
          <p:spPr>
            <a:xfrm>
              <a:off x="5528306" y="3366614"/>
              <a:ext cx="731087" cy="1304685"/>
            </a:xfrm>
            <a:custGeom>
              <a:avLst/>
              <a:gdLst>
                <a:gd name="connsiteX0" fmla="*/ 189681 w 351606"/>
                <a:gd name="connsiteY0" fmla="*/ 0 h 627470"/>
                <a:gd name="connsiteX1" fmla="*/ 57284 w 351606"/>
                <a:gd name="connsiteY1" fmla="*/ 613410 h 627470"/>
                <a:gd name="connsiteX2" fmla="*/ 93479 w 351606"/>
                <a:gd name="connsiteY2" fmla="*/ 620077 h 627470"/>
                <a:gd name="connsiteX3" fmla="*/ 351606 w 351606"/>
                <a:gd name="connsiteY3" fmla="*/ 383857 h 627470"/>
                <a:gd name="connsiteX4" fmla="*/ 189681 w 351606"/>
                <a:gd name="connsiteY4" fmla="*/ 0 h 627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606" h="627470">
                  <a:moveTo>
                    <a:pt x="189681" y="0"/>
                  </a:moveTo>
                  <a:cubicBezTo>
                    <a:pt x="102051" y="28575"/>
                    <a:pt x="-97974" y="179070"/>
                    <a:pt x="57284" y="613410"/>
                  </a:cubicBezTo>
                  <a:cubicBezTo>
                    <a:pt x="62999" y="628650"/>
                    <a:pt x="83001" y="632460"/>
                    <a:pt x="93479" y="620077"/>
                  </a:cubicBezTo>
                  <a:cubicBezTo>
                    <a:pt x="131579" y="575310"/>
                    <a:pt x="189681" y="447675"/>
                    <a:pt x="351606" y="383857"/>
                  </a:cubicBezTo>
                  <a:lnTo>
                    <a:pt x="189681" y="0"/>
                  </a:lnTo>
                  <a:close/>
                </a:path>
              </a:pathLst>
            </a:custGeom>
            <a:grpFill/>
            <a:ln w="9525" cap="flat">
              <a:noFill/>
              <a:prstDash val="solid"/>
              <a:miter/>
            </a:ln>
          </p:spPr>
          <p:txBody>
            <a:bodyPr rtlCol="0" anchor="ctr"/>
            <a:lstStyle/>
            <a:p>
              <a:endParaRPr lang="en-US"/>
            </a:p>
          </p:txBody>
        </p:sp>
        <p:sp>
          <p:nvSpPr>
            <p:cNvPr id="317" name="Graphic 2"/>
            <p:cNvSpPr/>
            <p:nvPr/>
          </p:nvSpPr>
          <p:spPr>
            <a:xfrm>
              <a:off x="6914944" y="3055260"/>
              <a:ext cx="847737" cy="1068739"/>
            </a:xfrm>
            <a:custGeom>
              <a:avLst/>
              <a:gdLst>
                <a:gd name="connsiteX0" fmla="*/ 0 w 407707"/>
                <a:gd name="connsiteY0" fmla="*/ 1151 h 513995"/>
                <a:gd name="connsiteX1" fmla="*/ 407670 w 407707"/>
                <a:gd name="connsiteY1" fmla="*/ 490736 h 513995"/>
                <a:gd name="connsiteX2" fmla="*/ 377190 w 407707"/>
                <a:gd name="connsiteY2" fmla="*/ 511691 h 513995"/>
                <a:gd name="connsiteX3" fmla="*/ 33338 w 407707"/>
                <a:gd name="connsiteY3" fmla="*/ 450731 h 513995"/>
                <a:gd name="connsiteX4" fmla="*/ 0 w 407707"/>
                <a:gd name="connsiteY4" fmla="*/ 1151 h 51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707" h="513995">
                  <a:moveTo>
                    <a:pt x="0" y="1151"/>
                  </a:moveTo>
                  <a:cubicBezTo>
                    <a:pt x="91440" y="-8374"/>
                    <a:pt x="372428" y="31631"/>
                    <a:pt x="407670" y="490736"/>
                  </a:cubicBezTo>
                  <a:cubicBezTo>
                    <a:pt x="408622" y="506929"/>
                    <a:pt x="391478" y="519311"/>
                    <a:pt x="377190" y="511691"/>
                  </a:cubicBezTo>
                  <a:cubicBezTo>
                    <a:pt x="323850" y="485974"/>
                    <a:pt x="206692" y="443111"/>
                    <a:pt x="33338" y="450731"/>
                  </a:cubicBezTo>
                  <a:lnTo>
                    <a:pt x="0" y="1151"/>
                  </a:lnTo>
                  <a:close/>
                </a:path>
              </a:pathLst>
            </a:custGeom>
            <a:grpFill/>
            <a:ln w="9525" cap="flat">
              <a:noFill/>
              <a:prstDash val="solid"/>
              <a:miter/>
            </a:ln>
          </p:spPr>
          <p:txBody>
            <a:bodyPr rtlCol="0" anchor="ctr"/>
            <a:lstStyle/>
            <a:p>
              <a:endParaRPr lang="en-US"/>
            </a:p>
          </p:txBody>
        </p:sp>
        <p:sp>
          <p:nvSpPr>
            <p:cNvPr id="318" name="Graphic 2"/>
            <p:cNvSpPr/>
            <p:nvPr/>
          </p:nvSpPr>
          <p:spPr>
            <a:xfrm>
              <a:off x="5293501" y="59156"/>
              <a:ext cx="1787588" cy="4252161"/>
            </a:xfrm>
            <a:custGeom>
              <a:avLst/>
              <a:gdLst>
                <a:gd name="connsiteX0" fmla="*/ 475009 w 859715"/>
                <a:gd name="connsiteY0" fmla="*/ 2043113 h 2045017"/>
                <a:gd name="connsiteX1" fmla="*/ 119727 w 859715"/>
                <a:gd name="connsiteY1" fmla="*/ 1352550 h 2045017"/>
                <a:gd name="connsiteX2" fmla="*/ 7332 w 859715"/>
                <a:gd name="connsiteY2" fmla="*/ 591502 h 2045017"/>
                <a:gd name="connsiteX3" fmla="*/ 198784 w 859715"/>
                <a:gd name="connsiteY3" fmla="*/ 953 h 2045017"/>
                <a:gd name="connsiteX4" fmla="*/ 202594 w 859715"/>
                <a:gd name="connsiteY4" fmla="*/ 0 h 2045017"/>
                <a:gd name="connsiteX5" fmla="*/ 621694 w 859715"/>
                <a:gd name="connsiteY5" fmla="*/ 437198 h 2045017"/>
                <a:gd name="connsiteX6" fmla="*/ 842674 w 859715"/>
                <a:gd name="connsiteY6" fmla="*/ 1957388 h 2045017"/>
                <a:gd name="connsiteX7" fmla="*/ 842674 w 859715"/>
                <a:gd name="connsiteY7" fmla="*/ 1961198 h 2045017"/>
                <a:gd name="connsiteX8" fmla="*/ 477867 w 859715"/>
                <a:gd name="connsiteY8" fmla="*/ 2045018 h 2045017"/>
                <a:gd name="connsiteX9" fmla="*/ 475009 w 859715"/>
                <a:gd name="connsiteY9" fmla="*/ 2043113 h 204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9715" h="2045017">
                  <a:moveTo>
                    <a:pt x="475009" y="2043113"/>
                  </a:moveTo>
                  <a:cubicBezTo>
                    <a:pt x="371187" y="1892618"/>
                    <a:pt x="224502" y="1649730"/>
                    <a:pt x="119727" y="1352550"/>
                  </a:cubicBezTo>
                  <a:cubicBezTo>
                    <a:pt x="20667" y="1073468"/>
                    <a:pt x="-17433" y="818198"/>
                    <a:pt x="7332" y="591502"/>
                  </a:cubicBezTo>
                  <a:cubicBezTo>
                    <a:pt x="54957" y="153353"/>
                    <a:pt x="169257" y="3810"/>
                    <a:pt x="198784" y="953"/>
                  </a:cubicBezTo>
                  <a:cubicBezTo>
                    <a:pt x="199737" y="953"/>
                    <a:pt x="200689" y="0"/>
                    <a:pt x="202594" y="0"/>
                  </a:cubicBezTo>
                  <a:cubicBezTo>
                    <a:pt x="225454" y="0"/>
                    <a:pt x="392142" y="76200"/>
                    <a:pt x="621694" y="437198"/>
                  </a:cubicBezTo>
                  <a:cubicBezTo>
                    <a:pt x="862676" y="816293"/>
                    <a:pt x="884584" y="1196340"/>
                    <a:pt x="842674" y="1957388"/>
                  </a:cubicBezTo>
                  <a:lnTo>
                    <a:pt x="842674" y="1961198"/>
                  </a:lnTo>
                  <a:lnTo>
                    <a:pt x="477867" y="2045018"/>
                  </a:lnTo>
                  <a:lnTo>
                    <a:pt x="475009" y="2043113"/>
                  </a:lnTo>
                  <a:close/>
                </a:path>
              </a:pathLst>
            </a:custGeom>
            <a:grpFill/>
            <a:ln w="9525" cap="flat">
              <a:noFill/>
              <a:prstDash val="solid"/>
              <a:miter/>
            </a:ln>
          </p:spPr>
          <p:txBody>
            <a:bodyPr rtlCol="0" anchor="ctr"/>
            <a:lstStyle/>
            <a:p>
              <a:endParaRPr lang="en-US"/>
            </a:p>
          </p:txBody>
        </p:sp>
        <p:sp>
          <p:nvSpPr>
            <p:cNvPr id="319" name="Graphic 2"/>
            <p:cNvSpPr/>
            <p:nvPr/>
          </p:nvSpPr>
          <p:spPr>
            <a:xfrm>
              <a:off x="5281618" y="51234"/>
              <a:ext cx="1805380" cy="4273946"/>
            </a:xfrm>
            <a:custGeom>
              <a:avLst/>
              <a:gdLst>
                <a:gd name="connsiteX0" fmla="*/ 207357 w 868272"/>
                <a:gd name="connsiteY0" fmla="*/ 9525 h 2055494"/>
                <a:gd name="connsiteX1" fmla="*/ 622647 w 868272"/>
                <a:gd name="connsiteY1" fmla="*/ 443865 h 2055494"/>
                <a:gd name="connsiteX2" fmla="*/ 842674 w 868272"/>
                <a:gd name="connsiteY2" fmla="*/ 1961198 h 2055494"/>
                <a:gd name="connsiteX3" fmla="*/ 484534 w 868272"/>
                <a:gd name="connsiteY3" fmla="*/ 2043113 h 2055494"/>
                <a:gd name="connsiteX4" fmla="*/ 17809 w 868272"/>
                <a:gd name="connsiteY4" fmla="*/ 595312 h 2055494"/>
                <a:gd name="connsiteX5" fmla="*/ 205452 w 868272"/>
                <a:gd name="connsiteY5" fmla="*/ 8572 h 2055494"/>
                <a:gd name="connsiteX6" fmla="*/ 207357 w 868272"/>
                <a:gd name="connsiteY6" fmla="*/ 9525 h 2055494"/>
                <a:gd name="connsiteX7" fmla="*/ 207357 w 868272"/>
                <a:gd name="connsiteY7" fmla="*/ 0 h 2055494"/>
                <a:gd name="connsiteX8" fmla="*/ 202594 w 868272"/>
                <a:gd name="connsiteY8" fmla="*/ 952 h 2055494"/>
                <a:gd name="connsiteX9" fmla="*/ 114012 w 868272"/>
                <a:gd name="connsiteY9" fmla="*/ 128588 h 2055494"/>
                <a:gd name="connsiteX10" fmla="*/ 7332 w 868272"/>
                <a:gd name="connsiteY10" fmla="*/ 595312 h 2055494"/>
                <a:gd name="connsiteX11" fmla="*/ 119727 w 868272"/>
                <a:gd name="connsiteY11" fmla="*/ 1358265 h 2055494"/>
                <a:gd name="connsiteX12" fmla="*/ 475962 w 868272"/>
                <a:gd name="connsiteY12" fmla="*/ 2049780 h 2055494"/>
                <a:gd name="connsiteX13" fmla="*/ 479772 w 868272"/>
                <a:gd name="connsiteY13" fmla="*/ 2055495 h 2055494"/>
                <a:gd name="connsiteX14" fmla="*/ 486439 w 868272"/>
                <a:gd name="connsiteY14" fmla="*/ 2053590 h 2055494"/>
                <a:gd name="connsiteX15" fmla="*/ 844579 w 868272"/>
                <a:gd name="connsiteY15" fmla="*/ 1971675 h 2055494"/>
                <a:gd name="connsiteX16" fmla="*/ 851247 w 868272"/>
                <a:gd name="connsiteY16" fmla="*/ 1969770 h 2055494"/>
                <a:gd name="connsiteX17" fmla="*/ 851247 w 868272"/>
                <a:gd name="connsiteY17" fmla="*/ 1962150 h 2055494"/>
                <a:gd name="connsiteX18" fmla="*/ 629314 w 868272"/>
                <a:gd name="connsiteY18" fmla="*/ 439103 h 2055494"/>
                <a:gd name="connsiteX19" fmla="*/ 207357 w 868272"/>
                <a:gd name="connsiteY19" fmla="*/ 0 h 2055494"/>
                <a:gd name="connsiteX20" fmla="*/ 207357 w 868272"/>
                <a:gd name="connsiteY20" fmla="*/ 0 h 2055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68272" h="2055494">
                  <a:moveTo>
                    <a:pt x="207357" y="9525"/>
                  </a:moveTo>
                  <a:cubicBezTo>
                    <a:pt x="234027" y="9525"/>
                    <a:pt x="401666" y="96202"/>
                    <a:pt x="622647" y="443865"/>
                  </a:cubicBezTo>
                  <a:cubicBezTo>
                    <a:pt x="866487" y="827723"/>
                    <a:pt x="883632" y="1215390"/>
                    <a:pt x="842674" y="1961198"/>
                  </a:cubicBezTo>
                  <a:lnTo>
                    <a:pt x="484534" y="2043113"/>
                  </a:lnTo>
                  <a:cubicBezTo>
                    <a:pt x="213072" y="1649730"/>
                    <a:pt x="-35531" y="1082040"/>
                    <a:pt x="17809" y="595312"/>
                  </a:cubicBezTo>
                  <a:cubicBezTo>
                    <a:pt x="67339" y="139065"/>
                    <a:pt x="187354" y="8572"/>
                    <a:pt x="205452" y="8572"/>
                  </a:cubicBezTo>
                  <a:cubicBezTo>
                    <a:pt x="205452" y="9525"/>
                    <a:pt x="206404" y="9525"/>
                    <a:pt x="207357" y="9525"/>
                  </a:cubicBezTo>
                  <a:moveTo>
                    <a:pt x="207357" y="0"/>
                  </a:moveTo>
                  <a:cubicBezTo>
                    <a:pt x="205452" y="0"/>
                    <a:pt x="203547" y="0"/>
                    <a:pt x="202594" y="952"/>
                  </a:cubicBezTo>
                  <a:cubicBezTo>
                    <a:pt x="184497" y="4763"/>
                    <a:pt x="149254" y="48577"/>
                    <a:pt x="114012" y="128588"/>
                  </a:cubicBezTo>
                  <a:cubicBezTo>
                    <a:pt x="79722" y="207645"/>
                    <a:pt x="34002" y="353378"/>
                    <a:pt x="7332" y="595312"/>
                  </a:cubicBezTo>
                  <a:cubicBezTo>
                    <a:pt x="-17433" y="822008"/>
                    <a:pt x="20667" y="1079183"/>
                    <a:pt x="119727" y="1358265"/>
                  </a:cubicBezTo>
                  <a:cubicBezTo>
                    <a:pt x="225454" y="1655445"/>
                    <a:pt x="372139" y="1898333"/>
                    <a:pt x="475962" y="2049780"/>
                  </a:cubicBezTo>
                  <a:lnTo>
                    <a:pt x="479772" y="2055495"/>
                  </a:lnTo>
                  <a:lnTo>
                    <a:pt x="486439" y="2053590"/>
                  </a:lnTo>
                  <a:lnTo>
                    <a:pt x="844579" y="1971675"/>
                  </a:lnTo>
                  <a:lnTo>
                    <a:pt x="851247" y="1969770"/>
                  </a:lnTo>
                  <a:lnTo>
                    <a:pt x="851247" y="1962150"/>
                  </a:lnTo>
                  <a:cubicBezTo>
                    <a:pt x="893157" y="1199198"/>
                    <a:pt x="871249" y="819150"/>
                    <a:pt x="629314" y="439103"/>
                  </a:cubicBezTo>
                  <a:cubicBezTo>
                    <a:pt x="417859" y="103823"/>
                    <a:pt x="246409" y="0"/>
                    <a:pt x="207357" y="0"/>
                  </a:cubicBezTo>
                  <a:lnTo>
                    <a:pt x="207357" y="0"/>
                  </a:lnTo>
                  <a:close/>
                </a:path>
              </a:pathLst>
            </a:custGeom>
            <a:grpFill/>
            <a:ln w="9525" cap="flat">
              <a:noFill/>
              <a:prstDash val="solid"/>
              <a:miter/>
            </a:ln>
          </p:spPr>
          <p:txBody>
            <a:bodyPr rtlCol="0" anchor="ctr"/>
            <a:lstStyle/>
            <a:p>
              <a:endParaRPr lang="en-US"/>
            </a:p>
          </p:txBody>
        </p:sp>
        <p:sp>
          <p:nvSpPr>
            <p:cNvPr id="320" name="Graphic 2"/>
            <p:cNvSpPr/>
            <p:nvPr/>
          </p:nvSpPr>
          <p:spPr>
            <a:xfrm>
              <a:off x="6199978" y="3988495"/>
              <a:ext cx="857561" cy="202010"/>
            </a:xfrm>
            <a:custGeom>
              <a:avLst/>
              <a:gdLst>
                <a:gd name="connsiteX0" fmla="*/ 0 w 412432"/>
                <a:gd name="connsiteY0" fmla="*/ 97155 h 97154"/>
                <a:gd name="connsiteX1" fmla="*/ 412432 w 412432"/>
                <a:gd name="connsiteY1" fmla="*/ 0 h 97154"/>
              </a:gdLst>
              <a:ahLst/>
              <a:cxnLst>
                <a:cxn ang="0">
                  <a:pos x="connsiteX0" y="connsiteY0"/>
                </a:cxn>
                <a:cxn ang="0">
                  <a:pos x="connsiteX1" y="connsiteY1"/>
                </a:cxn>
              </a:cxnLst>
              <a:rect l="l" t="t" r="r" b="b"/>
              <a:pathLst>
                <a:path w="412432" h="97154">
                  <a:moveTo>
                    <a:pt x="0" y="97155"/>
                  </a:moveTo>
                  <a:cubicBezTo>
                    <a:pt x="0" y="97155"/>
                    <a:pt x="248603" y="5715"/>
                    <a:pt x="412432" y="0"/>
                  </a:cubicBezTo>
                </a:path>
              </a:pathLst>
            </a:custGeom>
            <a:grpFill/>
            <a:ln w="9525" cap="flat">
              <a:noFill/>
              <a:prstDash val="solid"/>
              <a:miter/>
            </a:ln>
          </p:spPr>
          <p:txBody>
            <a:bodyPr rtlCol="0" anchor="ctr"/>
            <a:lstStyle/>
            <a:p>
              <a:endParaRPr lang="en-US"/>
            </a:p>
          </p:txBody>
        </p:sp>
        <p:sp>
          <p:nvSpPr>
            <p:cNvPr id="321" name="Graphic 2"/>
            <p:cNvSpPr/>
            <p:nvPr/>
          </p:nvSpPr>
          <p:spPr>
            <a:xfrm>
              <a:off x="5316668" y="70245"/>
              <a:ext cx="1259607" cy="1223845"/>
            </a:xfrm>
            <a:custGeom>
              <a:avLst/>
              <a:gdLst>
                <a:gd name="connsiteX0" fmla="*/ 605790 w 605790"/>
                <a:gd name="connsiteY0" fmla="*/ 434722 h 588591"/>
                <a:gd name="connsiteX1" fmla="*/ 187643 w 605790"/>
                <a:gd name="connsiteY1" fmla="*/ 382 h 588591"/>
                <a:gd name="connsiteX2" fmla="*/ 20003 w 605790"/>
                <a:gd name="connsiteY2" fmla="*/ 425197 h 588591"/>
                <a:gd name="connsiteX3" fmla="*/ 0 w 605790"/>
                <a:gd name="connsiteY3" fmla="*/ 587122 h 588591"/>
                <a:gd name="connsiteX4" fmla="*/ 135255 w 605790"/>
                <a:gd name="connsiteY4" fmla="*/ 584264 h 588591"/>
                <a:gd name="connsiteX5" fmla="*/ 309563 w 605790"/>
                <a:gd name="connsiteY5" fmla="*/ 553784 h 588591"/>
                <a:gd name="connsiteX6" fmla="*/ 605790 w 605790"/>
                <a:gd name="connsiteY6" fmla="*/ 434722 h 588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5790" h="588591">
                  <a:moveTo>
                    <a:pt x="605790" y="434722"/>
                  </a:moveTo>
                  <a:cubicBezTo>
                    <a:pt x="376238" y="71819"/>
                    <a:pt x="203835" y="-6286"/>
                    <a:pt x="187643" y="382"/>
                  </a:cubicBezTo>
                  <a:cubicBezTo>
                    <a:pt x="172403" y="382"/>
                    <a:pt x="72390" y="98489"/>
                    <a:pt x="20003" y="425197"/>
                  </a:cubicBezTo>
                  <a:cubicBezTo>
                    <a:pt x="12383" y="473774"/>
                    <a:pt x="5715" y="528067"/>
                    <a:pt x="0" y="587122"/>
                  </a:cubicBezTo>
                  <a:cubicBezTo>
                    <a:pt x="0" y="587122"/>
                    <a:pt x="53340" y="591884"/>
                    <a:pt x="135255" y="584264"/>
                  </a:cubicBezTo>
                  <a:cubicBezTo>
                    <a:pt x="184785" y="579502"/>
                    <a:pt x="244793" y="570929"/>
                    <a:pt x="309563" y="553784"/>
                  </a:cubicBezTo>
                  <a:cubicBezTo>
                    <a:pt x="518160" y="501397"/>
                    <a:pt x="605790" y="434722"/>
                    <a:pt x="605790" y="434722"/>
                  </a:cubicBezTo>
                  <a:close/>
                </a:path>
              </a:pathLst>
            </a:custGeom>
            <a:grpFill/>
            <a:ln w="9525" cap="flat">
              <a:noFill/>
              <a:prstDash val="solid"/>
              <a:miter/>
            </a:ln>
          </p:spPr>
          <p:txBody>
            <a:bodyPr rtlCol="0" anchor="ctr"/>
            <a:lstStyle/>
            <a:p>
              <a:endParaRPr lang="en-US"/>
            </a:p>
          </p:txBody>
        </p:sp>
        <p:sp>
          <p:nvSpPr>
            <p:cNvPr id="322" name="Graphic 2"/>
            <p:cNvSpPr/>
            <p:nvPr/>
          </p:nvSpPr>
          <p:spPr>
            <a:xfrm>
              <a:off x="6427958" y="3021339"/>
              <a:ext cx="337617" cy="1434578"/>
            </a:xfrm>
            <a:custGeom>
              <a:avLst/>
              <a:gdLst>
                <a:gd name="connsiteX0" fmla="*/ 10372 w 162372"/>
                <a:gd name="connsiteY0" fmla="*/ 3177 h 689940"/>
                <a:gd name="connsiteX1" fmla="*/ 71331 w 162372"/>
                <a:gd name="connsiteY1" fmla="*/ 532767 h 689940"/>
                <a:gd name="connsiteX2" fmla="*/ 150389 w 162372"/>
                <a:gd name="connsiteY2" fmla="*/ 689930 h 689940"/>
                <a:gd name="connsiteX3" fmla="*/ 154199 w 162372"/>
                <a:gd name="connsiteY3" fmla="*/ 521337 h 689940"/>
                <a:gd name="connsiteX4" fmla="*/ 10372 w 162372"/>
                <a:gd name="connsiteY4" fmla="*/ 3177 h 689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372" h="689940">
                  <a:moveTo>
                    <a:pt x="10372" y="3177"/>
                  </a:moveTo>
                  <a:cubicBezTo>
                    <a:pt x="-21061" y="-37780"/>
                    <a:pt x="24659" y="327027"/>
                    <a:pt x="71331" y="532767"/>
                  </a:cubicBezTo>
                  <a:cubicBezTo>
                    <a:pt x="94191" y="630875"/>
                    <a:pt x="141816" y="688977"/>
                    <a:pt x="150389" y="689930"/>
                  </a:cubicBezTo>
                  <a:cubicBezTo>
                    <a:pt x="158962" y="690882"/>
                    <a:pt x="170391" y="624207"/>
                    <a:pt x="154199" y="521337"/>
                  </a:cubicBezTo>
                  <a:cubicBezTo>
                    <a:pt x="136101" y="403227"/>
                    <a:pt x="72284" y="82235"/>
                    <a:pt x="10372" y="3177"/>
                  </a:cubicBezTo>
                  <a:close/>
                </a:path>
              </a:pathLst>
            </a:custGeom>
            <a:grpFill/>
            <a:ln w="9525" cap="flat">
              <a:noFill/>
              <a:prstDash val="solid"/>
              <a:miter/>
            </a:ln>
          </p:spPr>
          <p:txBody>
            <a:bodyPr rtlCol="0" anchor="ctr"/>
            <a:lstStyle/>
            <a:p>
              <a:endParaRPr lang="en-US"/>
            </a:p>
          </p:txBody>
        </p:sp>
        <p:sp>
          <p:nvSpPr>
            <p:cNvPr id="323" name="Graphic 2"/>
            <p:cNvSpPr/>
            <p:nvPr/>
          </p:nvSpPr>
          <p:spPr>
            <a:xfrm>
              <a:off x="5690984" y="1528697"/>
              <a:ext cx="867463" cy="867463"/>
            </a:xfrm>
            <a:custGeom>
              <a:avLst/>
              <a:gdLst>
                <a:gd name="connsiteX0" fmla="*/ 417195 w 417194"/>
                <a:gd name="connsiteY0" fmla="*/ 208597 h 417194"/>
                <a:gd name="connsiteX1" fmla="*/ 208598 w 417194"/>
                <a:gd name="connsiteY1" fmla="*/ 417195 h 417194"/>
                <a:gd name="connsiteX2" fmla="*/ 0 w 417194"/>
                <a:gd name="connsiteY2" fmla="*/ 208597 h 417194"/>
                <a:gd name="connsiteX3" fmla="*/ 208598 w 417194"/>
                <a:gd name="connsiteY3" fmla="*/ 0 h 417194"/>
                <a:gd name="connsiteX4" fmla="*/ 417195 w 417194"/>
                <a:gd name="connsiteY4" fmla="*/ 208597 h 417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194" h="417194">
                  <a:moveTo>
                    <a:pt x="417195" y="208597"/>
                  </a:moveTo>
                  <a:cubicBezTo>
                    <a:pt x="417195" y="323803"/>
                    <a:pt x="323803" y="417195"/>
                    <a:pt x="208598" y="417195"/>
                  </a:cubicBezTo>
                  <a:cubicBezTo>
                    <a:pt x="93392" y="417195"/>
                    <a:pt x="0" y="323803"/>
                    <a:pt x="0" y="208597"/>
                  </a:cubicBezTo>
                  <a:cubicBezTo>
                    <a:pt x="0" y="93392"/>
                    <a:pt x="93392" y="0"/>
                    <a:pt x="208598" y="0"/>
                  </a:cubicBezTo>
                  <a:cubicBezTo>
                    <a:pt x="323803" y="0"/>
                    <a:pt x="417195" y="93392"/>
                    <a:pt x="417195" y="208597"/>
                  </a:cubicBezTo>
                  <a:close/>
                </a:path>
              </a:pathLst>
            </a:custGeom>
            <a:grpFill/>
            <a:ln w="9525" cap="flat">
              <a:noFill/>
              <a:prstDash val="solid"/>
              <a:miter/>
            </a:ln>
          </p:spPr>
          <p:txBody>
            <a:bodyPr rtlCol="0" anchor="ctr"/>
            <a:lstStyle/>
            <a:p>
              <a:endParaRPr lang="en-US"/>
            </a:p>
          </p:txBody>
        </p:sp>
        <p:sp>
          <p:nvSpPr>
            <p:cNvPr id="324" name="Graphic 2"/>
            <p:cNvSpPr/>
            <p:nvPr/>
          </p:nvSpPr>
          <p:spPr>
            <a:xfrm>
              <a:off x="5994004" y="1648667"/>
              <a:ext cx="439672" cy="161263"/>
            </a:xfrm>
            <a:custGeom>
              <a:avLst/>
              <a:gdLst>
                <a:gd name="connsiteX0" fmla="*/ 0 w 211454"/>
                <a:gd name="connsiteY0" fmla="*/ 8025 h 77557"/>
                <a:gd name="connsiteX1" fmla="*/ 211455 w 211454"/>
                <a:gd name="connsiteY1" fmla="*/ 77557 h 77557"/>
              </a:gdLst>
              <a:ahLst/>
              <a:cxnLst>
                <a:cxn ang="0">
                  <a:pos x="connsiteX0" y="connsiteY0"/>
                </a:cxn>
                <a:cxn ang="0">
                  <a:pos x="connsiteX1" y="connsiteY1"/>
                </a:cxn>
              </a:cxnLst>
              <a:rect l="l" t="t" r="r" b="b"/>
              <a:pathLst>
                <a:path w="211454" h="77557">
                  <a:moveTo>
                    <a:pt x="0" y="8025"/>
                  </a:moveTo>
                  <a:cubicBezTo>
                    <a:pt x="0" y="8025"/>
                    <a:pt x="148590" y="-34838"/>
                    <a:pt x="211455" y="77557"/>
                  </a:cubicBezTo>
                </a:path>
              </a:pathLst>
            </a:custGeom>
            <a:grpFill/>
            <a:ln w="9525" cap="rnd">
              <a:noFill/>
              <a:prstDash val="solid"/>
              <a:round/>
            </a:ln>
          </p:spPr>
          <p:txBody>
            <a:bodyPr rtlCol="0" anchor="ctr"/>
            <a:lstStyle/>
            <a:p>
              <a:endParaRPr lang="en-US"/>
            </a:p>
          </p:txBody>
        </p:sp>
        <p:sp>
          <p:nvSpPr>
            <p:cNvPr id="325" name="Graphic 2"/>
            <p:cNvSpPr/>
            <p:nvPr/>
          </p:nvSpPr>
          <p:spPr>
            <a:xfrm>
              <a:off x="4904721" y="1356223"/>
              <a:ext cx="93748" cy="192277"/>
            </a:xfrm>
            <a:custGeom>
              <a:avLst/>
              <a:gdLst>
                <a:gd name="connsiteX0" fmla="*/ 0 w 45087"/>
                <a:gd name="connsiteY0" fmla="*/ 61994 h 92473"/>
                <a:gd name="connsiteX1" fmla="*/ 28575 w 45087"/>
                <a:gd name="connsiteY1" fmla="*/ 81 h 92473"/>
                <a:gd name="connsiteX2" fmla="*/ 36195 w 45087"/>
                <a:gd name="connsiteY2" fmla="*/ 92474 h 92473"/>
              </a:gdLst>
              <a:ahLst/>
              <a:cxnLst>
                <a:cxn ang="0">
                  <a:pos x="connsiteX0" y="connsiteY0"/>
                </a:cxn>
                <a:cxn ang="0">
                  <a:pos x="connsiteX1" y="connsiteY1"/>
                </a:cxn>
                <a:cxn ang="0">
                  <a:pos x="connsiteX2" y="connsiteY2"/>
                </a:cxn>
              </a:cxnLst>
              <a:rect l="l" t="t" r="r" b="b"/>
              <a:pathLst>
                <a:path w="45087" h="92473">
                  <a:moveTo>
                    <a:pt x="0" y="61994"/>
                  </a:moveTo>
                  <a:cubicBezTo>
                    <a:pt x="0" y="61994"/>
                    <a:pt x="14288" y="2939"/>
                    <a:pt x="28575" y="81"/>
                  </a:cubicBezTo>
                  <a:cubicBezTo>
                    <a:pt x="42863" y="-2776"/>
                    <a:pt x="53340" y="70566"/>
                    <a:pt x="36195" y="92474"/>
                  </a:cubicBezTo>
                </a:path>
              </a:pathLst>
            </a:custGeom>
            <a:grpFill/>
            <a:ln w="9525" cap="rnd">
              <a:noFill/>
              <a:prstDash val="solid"/>
              <a:round/>
            </a:ln>
          </p:spPr>
          <p:txBody>
            <a:bodyPr rtlCol="0" anchor="ctr"/>
            <a:lstStyle/>
            <a:p>
              <a:endParaRPr lang="en-US"/>
            </a:p>
          </p:txBody>
        </p:sp>
        <p:sp>
          <p:nvSpPr>
            <p:cNvPr id="326" name="Graphic 2"/>
            <p:cNvSpPr/>
            <p:nvPr/>
          </p:nvSpPr>
          <p:spPr>
            <a:xfrm>
              <a:off x="4457125" y="2182266"/>
              <a:ext cx="205971" cy="447594"/>
            </a:xfrm>
            <a:custGeom>
              <a:avLst/>
              <a:gdLst>
                <a:gd name="connsiteX0" fmla="*/ 0 w 99059"/>
                <a:gd name="connsiteY0" fmla="*/ 0 h 215264"/>
                <a:gd name="connsiteX1" fmla="*/ 99060 w 99059"/>
                <a:gd name="connsiteY1" fmla="*/ 215265 h 215264"/>
              </a:gdLst>
              <a:ahLst/>
              <a:cxnLst>
                <a:cxn ang="0">
                  <a:pos x="connsiteX0" y="connsiteY0"/>
                </a:cxn>
                <a:cxn ang="0">
                  <a:pos x="connsiteX1" y="connsiteY1"/>
                </a:cxn>
              </a:cxnLst>
              <a:rect l="l" t="t" r="r" b="b"/>
              <a:pathLst>
                <a:path w="99059" h="215264">
                  <a:moveTo>
                    <a:pt x="0" y="0"/>
                  </a:moveTo>
                  <a:cubicBezTo>
                    <a:pt x="0" y="0"/>
                    <a:pt x="92392" y="162877"/>
                    <a:pt x="99060" y="215265"/>
                  </a:cubicBezTo>
                </a:path>
              </a:pathLst>
            </a:custGeom>
            <a:grpFill/>
            <a:ln w="9525" cap="rnd">
              <a:noFill/>
              <a:prstDash val="solid"/>
              <a:round/>
            </a:ln>
          </p:spPr>
          <p:txBody>
            <a:bodyPr rtlCol="0" anchor="ctr"/>
            <a:lstStyle/>
            <a:p>
              <a:endParaRPr lang="en-US"/>
            </a:p>
          </p:txBody>
        </p:sp>
        <p:sp>
          <p:nvSpPr>
            <p:cNvPr id="327" name="Graphic 2"/>
            <p:cNvSpPr/>
            <p:nvPr/>
          </p:nvSpPr>
          <p:spPr>
            <a:xfrm>
              <a:off x="3443102" y="2724927"/>
              <a:ext cx="388179" cy="471362"/>
            </a:xfrm>
            <a:custGeom>
              <a:avLst/>
              <a:gdLst>
                <a:gd name="connsiteX0" fmla="*/ 104775 w 186689"/>
                <a:gd name="connsiteY0" fmla="*/ 0 h 226695"/>
                <a:gd name="connsiteX1" fmla="*/ 186690 w 186689"/>
                <a:gd name="connsiteY1" fmla="*/ 111442 h 226695"/>
                <a:gd name="connsiteX2" fmla="*/ 0 w 186689"/>
                <a:gd name="connsiteY2" fmla="*/ 226695 h 226695"/>
              </a:gdLst>
              <a:ahLst/>
              <a:cxnLst>
                <a:cxn ang="0">
                  <a:pos x="connsiteX0" y="connsiteY0"/>
                </a:cxn>
                <a:cxn ang="0">
                  <a:pos x="connsiteX1" y="connsiteY1"/>
                </a:cxn>
                <a:cxn ang="0">
                  <a:pos x="connsiteX2" y="connsiteY2"/>
                </a:cxn>
              </a:cxnLst>
              <a:rect l="l" t="t" r="r" b="b"/>
              <a:pathLst>
                <a:path w="186689" h="226695">
                  <a:moveTo>
                    <a:pt x="104775" y="0"/>
                  </a:moveTo>
                  <a:cubicBezTo>
                    <a:pt x="127635" y="34290"/>
                    <a:pt x="167640" y="77153"/>
                    <a:pt x="186690" y="111442"/>
                  </a:cubicBezTo>
                  <a:lnTo>
                    <a:pt x="0" y="226695"/>
                  </a:lnTo>
                </a:path>
              </a:pathLst>
            </a:custGeom>
            <a:grpFill/>
            <a:ln w="9525" cap="rnd">
              <a:noFill/>
              <a:prstDash val="solid"/>
              <a:round/>
            </a:ln>
          </p:spPr>
          <p:txBody>
            <a:bodyPr rtlCol="0" anchor="ctr"/>
            <a:lstStyle/>
            <a:p>
              <a:endParaRPr lang="en-US"/>
            </a:p>
          </p:txBody>
        </p:sp>
        <p:sp>
          <p:nvSpPr>
            <p:cNvPr id="328" name="Graphic 2"/>
            <p:cNvSpPr/>
            <p:nvPr/>
          </p:nvSpPr>
          <p:spPr>
            <a:xfrm>
              <a:off x="4072905" y="2366455"/>
              <a:ext cx="334706" cy="372334"/>
            </a:xfrm>
            <a:custGeom>
              <a:avLst/>
              <a:gdLst>
                <a:gd name="connsiteX0" fmla="*/ 0 w 160972"/>
                <a:gd name="connsiteY0" fmla="*/ 0 h 179069"/>
                <a:gd name="connsiteX1" fmla="*/ 160972 w 160972"/>
                <a:gd name="connsiteY1" fmla="*/ 179070 h 179069"/>
              </a:gdLst>
              <a:ahLst/>
              <a:cxnLst>
                <a:cxn ang="0">
                  <a:pos x="connsiteX0" y="connsiteY0"/>
                </a:cxn>
                <a:cxn ang="0">
                  <a:pos x="connsiteX1" y="connsiteY1"/>
                </a:cxn>
              </a:cxnLst>
              <a:rect l="l" t="t" r="r" b="b"/>
              <a:pathLst>
                <a:path w="160972" h="179069">
                  <a:moveTo>
                    <a:pt x="0" y="0"/>
                  </a:moveTo>
                  <a:cubicBezTo>
                    <a:pt x="31432" y="22860"/>
                    <a:pt x="120015" y="92392"/>
                    <a:pt x="160972" y="179070"/>
                  </a:cubicBezTo>
                </a:path>
              </a:pathLst>
            </a:custGeom>
            <a:grpFill/>
            <a:ln w="9525" cap="rnd">
              <a:noFill/>
              <a:prstDash val="solid"/>
              <a:round/>
            </a:ln>
          </p:spPr>
          <p:txBody>
            <a:bodyPr rtlCol="0" anchor="ctr"/>
            <a:lstStyle/>
            <a:p>
              <a:endParaRPr lang="en-US"/>
            </a:p>
          </p:txBody>
        </p:sp>
        <p:sp>
          <p:nvSpPr>
            <p:cNvPr id="329" name="Graphic 2"/>
            <p:cNvSpPr/>
            <p:nvPr/>
          </p:nvSpPr>
          <p:spPr>
            <a:xfrm>
              <a:off x="3460925" y="3552782"/>
              <a:ext cx="1158600" cy="226361"/>
            </a:xfrm>
            <a:custGeom>
              <a:avLst/>
              <a:gdLst>
                <a:gd name="connsiteX0" fmla="*/ 0 w 557212"/>
                <a:gd name="connsiteY0" fmla="*/ 101917 h 108865"/>
                <a:gd name="connsiteX1" fmla="*/ 557213 w 557212"/>
                <a:gd name="connsiteY1" fmla="*/ 0 h 108865"/>
              </a:gdLst>
              <a:ahLst/>
              <a:cxnLst>
                <a:cxn ang="0">
                  <a:pos x="connsiteX0" y="connsiteY0"/>
                </a:cxn>
                <a:cxn ang="0">
                  <a:pos x="connsiteX1" y="connsiteY1"/>
                </a:cxn>
              </a:cxnLst>
              <a:rect l="l" t="t" r="r" b="b"/>
              <a:pathLst>
                <a:path w="557212" h="108865">
                  <a:moveTo>
                    <a:pt x="0" y="101917"/>
                  </a:moveTo>
                  <a:cubicBezTo>
                    <a:pt x="0" y="101917"/>
                    <a:pt x="267653" y="148590"/>
                    <a:pt x="557213" y="0"/>
                  </a:cubicBezTo>
                </a:path>
              </a:pathLst>
            </a:custGeom>
            <a:grpFill/>
            <a:ln w="9525" cap="rnd">
              <a:noFill/>
              <a:prstDash val="solid"/>
              <a:round/>
            </a:ln>
          </p:spPr>
          <p:txBody>
            <a:bodyPr rtlCol="0" anchor="ctr"/>
            <a:lstStyle/>
            <a:p>
              <a:endParaRPr lang="en-US"/>
            </a:p>
          </p:txBody>
        </p:sp>
        <p:sp>
          <p:nvSpPr>
            <p:cNvPr id="330" name="Graphic 2"/>
            <p:cNvSpPr/>
            <p:nvPr/>
          </p:nvSpPr>
          <p:spPr>
            <a:xfrm>
              <a:off x="3690667" y="2499148"/>
              <a:ext cx="402043" cy="150394"/>
            </a:xfrm>
            <a:custGeom>
              <a:avLst/>
              <a:gdLst>
                <a:gd name="connsiteX0" fmla="*/ 0 w 193357"/>
                <a:gd name="connsiteY0" fmla="*/ 0 h 72330"/>
                <a:gd name="connsiteX1" fmla="*/ 193358 w 193357"/>
                <a:gd name="connsiteY1" fmla="*/ 42863 h 72330"/>
              </a:gdLst>
              <a:ahLst/>
              <a:cxnLst>
                <a:cxn ang="0">
                  <a:pos x="connsiteX0" y="connsiteY0"/>
                </a:cxn>
                <a:cxn ang="0">
                  <a:pos x="connsiteX1" y="connsiteY1"/>
                </a:cxn>
              </a:cxnLst>
              <a:rect l="l" t="t" r="r" b="b"/>
              <a:pathLst>
                <a:path w="193357" h="72330">
                  <a:moveTo>
                    <a:pt x="0" y="0"/>
                  </a:moveTo>
                  <a:cubicBezTo>
                    <a:pt x="0" y="0"/>
                    <a:pt x="42863" y="128588"/>
                    <a:pt x="193358" y="42863"/>
                  </a:cubicBezTo>
                </a:path>
              </a:pathLst>
            </a:custGeom>
            <a:grpFill/>
            <a:ln w="9525" cap="rnd">
              <a:noFill/>
              <a:prstDash val="solid"/>
              <a:round/>
            </a:ln>
          </p:spPr>
          <p:txBody>
            <a:bodyPr rtlCol="0" anchor="ctr"/>
            <a:lstStyle/>
            <a:p>
              <a:endParaRPr lang="en-US"/>
            </a:p>
          </p:txBody>
        </p:sp>
        <p:sp>
          <p:nvSpPr>
            <p:cNvPr id="331" name="Graphic 2"/>
            <p:cNvSpPr/>
            <p:nvPr/>
          </p:nvSpPr>
          <p:spPr>
            <a:xfrm>
              <a:off x="723855" y="-279511"/>
              <a:ext cx="19805" cy="19805"/>
            </a:xfrm>
            <a:custGeom>
              <a:avLst/>
              <a:gdLst/>
              <a:ahLst/>
              <a:cxnLst/>
              <a:rect l="l" t="t" r="r" b="b"/>
              <a:pathLst>
                <a:path w="9525" h="9525"/>
              </a:pathLst>
            </a:custGeom>
            <a:grpFill/>
            <a:ln w="9525" cap="flat">
              <a:noFill/>
              <a:prstDash val="solid"/>
              <a:miter/>
            </a:ln>
          </p:spPr>
          <p:txBody>
            <a:bodyPr rtlCol="0" anchor="ctr"/>
            <a:lstStyle/>
            <a:p>
              <a:endParaRPr lang="en-US"/>
            </a:p>
          </p:txBody>
        </p:sp>
        <p:sp>
          <p:nvSpPr>
            <p:cNvPr id="332" name="Graphic 2"/>
            <p:cNvSpPr/>
            <p:nvPr/>
          </p:nvSpPr>
          <p:spPr>
            <a:xfrm>
              <a:off x="4114462" y="3691418"/>
              <a:ext cx="198871" cy="384242"/>
            </a:xfrm>
            <a:custGeom>
              <a:avLst/>
              <a:gdLst>
                <a:gd name="connsiteX0" fmla="*/ 16 w 95644"/>
                <a:gd name="connsiteY0" fmla="*/ 184785 h 184796"/>
                <a:gd name="connsiteX1" fmla="*/ 40021 w 95644"/>
                <a:gd name="connsiteY1" fmla="*/ 126683 h 184796"/>
                <a:gd name="connsiteX2" fmla="*/ 95266 w 95644"/>
                <a:gd name="connsiteY2" fmla="*/ 0 h 184796"/>
              </a:gdLst>
              <a:ahLst/>
              <a:cxnLst>
                <a:cxn ang="0">
                  <a:pos x="connsiteX0" y="connsiteY0"/>
                </a:cxn>
                <a:cxn ang="0">
                  <a:pos x="connsiteX1" y="connsiteY1"/>
                </a:cxn>
                <a:cxn ang="0">
                  <a:pos x="connsiteX2" y="connsiteY2"/>
                </a:cxn>
              </a:cxnLst>
              <a:rect l="l" t="t" r="r" b="b"/>
              <a:pathLst>
                <a:path w="95644" h="184796">
                  <a:moveTo>
                    <a:pt x="16" y="184785"/>
                  </a:moveTo>
                  <a:cubicBezTo>
                    <a:pt x="-936" y="185738"/>
                    <a:pt x="40021" y="126683"/>
                    <a:pt x="40021" y="126683"/>
                  </a:cubicBezTo>
                  <a:cubicBezTo>
                    <a:pt x="40021" y="126683"/>
                    <a:pt x="100981" y="84772"/>
                    <a:pt x="95266" y="0"/>
                  </a:cubicBezTo>
                </a:path>
              </a:pathLst>
            </a:custGeom>
            <a:grpFill/>
            <a:ln w="9525" cap="rnd">
              <a:noFill/>
              <a:prstDash val="solid"/>
              <a:round/>
            </a:ln>
          </p:spPr>
          <p:txBody>
            <a:bodyPr rtlCol="0" anchor="ctr"/>
            <a:lstStyle/>
            <a:p>
              <a:endParaRPr lang="en-US"/>
            </a:p>
          </p:txBody>
        </p:sp>
        <p:sp>
          <p:nvSpPr>
            <p:cNvPr id="333" name="Graphic 2"/>
            <p:cNvSpPr/>
            <p:nvPr/>
          </p:nvSpPr>
          <p:spPr>
            <a:xfrm>
              <a:off x="3421315" y="4224175"/>
              <a:ext cx="697139" cy="1324962"/>
            </a:xfrm>
            <a:custGeom>
              <a:avLst/>
              <a:gdLst>
                <a:gd name="connsiteX0" fmla="*/ 0 w 335279"/>
                <a:gd name="connsiteY0" fmla="*/ 637222 h 637222"/>
                <a:gd name="connsiteX1" fmla="*/ 268605 w 335279"/>
                <a:gd name="connsiteY1" fmla="*/ 359093 h 637222"/>
                <a:gd name="connsiteX2" fmla="*/ 335280 w 335279"/>
                <a:gd name="connsiteY2" fmla="*/ 0 h 637222"/>
              </a:gdLst>
              <a:ahLst/>
              <a:cxnLst>
                <a:cxn ang="0">
                  <a:pos x="connsiteX0" y="connsiteY0"/>
                </a:cxn>
                <a:cxn ang="0">
                  <a:pos x="connsiteX1" y="connsiteY1"/>
                </a:cxn>
                <a:cxn ang="0">
                  <a:pos x="connsiteX2" y="connsiteY2"/>
                </a:cxn>
              </a:cxnLst>
              <a:rect l="l" t="t" r="r" b="b"/>
              <a:pathLst>
                <a:path w="335279" h="637222">
                  <a:moveTo>
                    <a:pt x="0" y="637222"/>
                  </a:moveTo>
                  <a:cubicBezTo>
                    <a:pt x="0" y="637222"/>
                    <a:pt x="209550" y="551497"/>
                    <a:pt x="268605" y="359093"/>
                  </a:cubicBezTo>
                  <a:cubicBezTo>
                    <a:pt x="328613" y="166688"/>
                    <a:pt x="335280" y="0"/>
                    <a:pt x="335280" y="0"/>
                  </a:cubicBezTo>
                </a:path>
              </a:pathLst>
            </a:custGeom>
            <a:grpFill/>
            <a:ln w="9525" cap="rnd">
              <a:noFill/>
              <a:prstDash val="solid"/>
              <a:round/>
            </a:ln>
          </p:spPr>
          <p:txBody>
            <a:bodyPr rtlCol="0" anchor="ctr"/>
            <a:lstStyle/>
            <a:p>
              <a:endParaRPr lang="en-US"/>
            </a:p>
          </p:txBody>
        </p:sp>
        <p:sp>
          <p:nvSpPr>
            <p:cNvPr id="334" name="Graphic 2"/>
            <p:cNvSpPr/>
            <p:nvPr/>
          </p:nvSpPr>
          <p:spPr>
            <a:xfrm>
              <a:off x="6400010" y="4269727"/>
              <a:ext cx="491165" cy="1966649"/>
            </a:xfrm>
            <a:custGeom>
              <a:avLst/>
              <a:gdLst>
                <a:gd name="connsiteX0" fmla="*/ 0 w 236219"/>
                <a:gd name="connsiteY0" fmla="*/ 0 h 945832"/>
                <a:gd name="connsiteX1" fmla="*/ 236220 w 236219"/>
                <a:gd name="connsiteY1" fmla="*/ 945833 h 945832"/>
              </a:gdLst>
              <a:ahLst/>
              <a:cxnLst>
                <a:cxn ang="0">
                  <a:pos x="connsiteX0" y="connsiteY0"/>
                </a:cxn>
                <a:cxn ang="0">
                  <a:pos x="connsiteX1" y="connsiteY1"/>
                </a:cxn>
              </a:cxnLst>
              <a:rect l="l" t="t" r="r" b="b"/>
              <a:pathLst>
                <a:path w="236219" h="945832">
                  <a:moveTo>
                    <a:pt x="0" y="0"/>
                  </a:moveTo>
                  <a:cubicBezTo>
                    <a:pt x="0" y="0"/>
                    <a:pt x="229553" y="810577"/>
                    <a:pt x="236220" y="945833"/>
                  </a:cubicBezTo>
                </a:path>
              </a:pathLst>
            </a:custGeom>
            <a:grpFill/>
            <a:ln w="9525" cap="flat">
              <a:noFill/>
              <a:prstDash val="solid"/>
              <a:miter/>
            </a:ln>
          </p:spPr>
          <p:txBody>
            <a:bodyPr rtlCol="0" anchor="ctr"/>
            <a:lstStyle/>
            <a:p>
              <a:endParaRPr lang="en-US"/>
            </a:p>
          </p:txBody>
        </p:sp>
        <p:sp>
          <p:nvSpPr>
            <p:cNvPr id="335" name="Graphic 2"/>
            <p:cNvSpPr/>
            <p:nvPr/>
          </p:nvSpPr>
          <p:spPr>
            <a:xfrm>
              <a:off x="6936729" y="4158819"/>
              <a:ext cx="364413" cy="1083340"/>
            </a:xfrm>
            <a:custGeom>
              <a:avLst/>
              <a:gdLst>
                <a:gd name="connsiteX0" fmla="*/ 0 w 175259"/>
                <a:gd name="connsiteY0" fmla="*/ 0 h 521017"/>
                <a:gd name="connsiteX1" fmla="*/ 175260 w 175259"/>
                <a:gd name="connsiteY1" fmla="*/ 521017 h 521017"/>
              </a:gdLst>
              <a:ahLst/>
              <a:cxnLst>
                <a:cxn ang="0">
                  <a:pos x="connsiteX0" y="connsiteY0"/>
                </a:cxn>
                <a:cxn ang="0">
                  <a:pos x="connsiteX1" y="connsiteY1"/>
                </a:cxn>
              </a:cxnLst>
              <a:rect l="l" t="t" r="r" b="b"/>
              <a:pathLst>
                <a:path w="175259" h="521017">
                  <a:moveTo>
                    <a:pt x="0" y="0"/>
                  </a:moveTo>
                  <a:cubicBezTo>
                    <a:pt x="0" y="0"/>
                    <a:pt x="125730" y="434340"/>
                    <a:pt x="175260" y="521017"/>
                  </a:cubicBezTo>
                </a:path>
              </a:pathLst>
            </a:custGeom>
            <a:grpFill/>
            <a:ln w="9525" cap="flat">
              <a:noFill/>
              <a:prstDash val="solid"/>
              <a:miter/>
            </a:ln>
          </p:spPr>
          <p:txBody>
            <a:bodyPr rtlCol="0" anchor="ctr"/>
            <a:lstStyle/>
            <a:p>
              <a:endParaRPr lang="en-US"/>
            </a:p>
          </p:txBody>
        </p:sp>
        <p:sp>
          <p:nvSpPr>
            <p:cNvPr id="336" name="Graphic 2"/>
            <p:cNvSpPr/>
            <p:nvPr/>
          </p:nvSpPr>
          <p:spPr>
            <a:xfrm>
              <a:off x="6644582" y="6228090"/>
              <a:ext cx="373345" cy="422212"/>
            </a:xfrm>
            <a:custGeom>
              <a:avLst/>
              <a:gdLst>
                <a:gd name="connsiteX0" fmla="*/ 54779 w 179555"/>
                <a:gd name="connsiteY0" fmla="*/ 203058 h 203057"/>
                <a:gd name="connsiteX1" fmla="*/ 179556 w 179555"/>
                <a:gd name="connsiteY1" fmla="*/ 23035 h 203057"/>
              </a:gdLst>
              <a:ahLst/>
              <a:cxnLst>
                <a:cxn ang="0">
                  <a:pos x="connsiteX0" y="connsiteY0"/>
                </a:cxn>
                <a:cxn ang="0">
                  <a:pos x="connsiteX1" y="connsiteY1"/>
                </a:cxn>
              </a:cxnLst>
              <a:rect l="l" t="t" r="r" b="b"/>
              <a:pathLst>
                <a:path w="179555" h="203057">
                  <a:moveTo>
                    <a:pt x="54779" y="203058"/>
                  </a:moveTo>
                  <a:cubicBezTo>
                    <a:pt x="-73809" y="120190"/>
                    <a:pt x="47158" y="-64595"/>
                    <a:pt x="179556" y="23035"/>
                  </a:cubicBezTo>
                </a:path>
              </a:pathLst>
            </a:custGeom>
            <a:grpFill/>
            <a:ln w="9525" cap="flat">
              <a:noFill/>
              <a:prstDash val="solid"/>
              <a:miter/>
            </a:ln>
          </p:spPr>
          <p:txBody>
            <a:bodyPr rtlCol="0" anchor="ctr"/>
            <a:lstStyle/>
            <a:p>
              <a:endParaRPr lang="en-US"/>
            </a:p>
          </p:txBody>
        </p:sp>
        <p:sp>
          <p:nvSpPr>
            <p:cNvPr id="337" name="Graphic 2"/>
            <p:cNvSpPr/>
            <p:nvPr/>
          </p:nvSpPr>
          <p:spPr>
            <a:xfrm>
              <a:off x="6821859" y="4606415"/>
              <a:ext cx="655549" cy="1806226"/>
            </a:xfrm>
            <a:custGeom>
              <a:avLst/>
              <a:gdLst>
                <a:gd name="connsiteX0" fmla="*/ 0 w 315277"/>
                <a:gd name="connsiteY0" fmla="*/ 0 h 868679"/>
                <a:gd name="connsiteX1" fmla="*/ 315278 w 315277"/>
                <a:gd name="connsiteY1" fmla="*/ 868680 h 868679"/>
              </a:gdLst>
              <a:ahLst/>
              <a:cxnLst>
                <a:cxn ang="0">
                  <a:pos x="connsiteX0" y="connsiteY0"/>
                </a:cxn>
                <a:cxn ang="0">
                  <a:pos x="connsiteX1" y="connsiteY1"/>
                </a:cxn>
              </a:cxnLst>
              <a:rect l="l" t="t" r="r" b="b"/>
              <a:pathLst>
                <a:path w="315277" h="868679">
                  <a:moveTo>
                    <a:pt x="0" y="0"/>
                  </a:moveTo>
                  <a:cubicBezTo>
                    <a:pt x="0" y="0"/>
                    <a:pt x="212408" y="712470"/>
                    <a:pt x="315278" y="868680"/>
                  </a:cubicBezTo>
                </a:path>
              </a:pathLst>
            </a:custGeom>
            <a:grpFill/>
            <a:ln w="9525" cap="flat">
              <a:noFill/>
              <a:prstDash val="solid"/>
              <a:miter/>
            </a:ln>
          </p:spPr>
          <p:txBody>
            <a:bodyPr rtlCol="0" anchor="ctr"/>
            <a:lstStyle/>
            <a:p>
              <a:endParaRPr lang="en-US"/>
            </a:p>
          </p:txBody>
        </p:sp>
        <p:sp>
          <p:nvSpPr>
            <p:cNvPr id="338" name="Graphic 2"/>
            <p:cNvSpPr/>
            <p:nvPr/>
          </p:nvSpPr>
          <p:spPr>
            <a:xfrm>
              <a:off x="723855" y="-279511"/>
              <a:ext cx="19805" cy="19805"/>
            </a:xfrm>
            <a:custGeom>
              <a:avLst/>
              <a:gdLst/>
              <a:ahLst/>
              <a:cxnLst/>
              <a:rect l="l" t="t" r="r" b="b"/>
              <a:pathLst>
                <a:path w="9525" h="9525"/>
              </a:pathLst>
            </a:custGeom>
            <a:grpFill/>
            <a:ln w="9525" cap="rnd">
              <a:noFill/>
              <a:prstDash val="solid"/>
              <a:round/>
            </a:ln>
          </p:spPr>
          <p:txBody>
            <a:bodyPr rtlCol="0" anchor="ctr"/>
            <a:lstStyle/>
            <a:p>
              <a:endParaRPr lang="en-US"/>
            </a:p>
          </p:txBody>
        </p:sp>
        <p:sp>
          <p:nvSpPr>
            <p:cNvPr id="339" name="Graphic 2"/>
            <p:cNvSpPr/>
            <p:nvPr/>
          </p:nvSpPr>
          <p:spPr>
            <a:xfrm>
              <a:off x="9111333" y="4111287"/>
              <a:ext cx="1424727" cy="1077235"/>
            </a:xfrm>
            <a:custGeom>
              <a:avLst/>
              <a:gdLst>
                <a:gd name="connsiteX0" fmla="*/ 144780 w 685202"/>
                <a:gd name="connsiteY0" fmla="*/ 0 h 518081"/>
                <a:gd name="connsiteX1" fmla="*/ 273368 w 685202"/>
                <a:gd name="connsiteY1" fmla="*/ 181928 h 518081"/>
                <a:gd name="connsiteX2" fmla="*/ 516255 w 685202"/>
                <a:gd name="connsiteY2" fmla="*/ 315278 h 518081"/>
                <a:gd name="connsiteX3" fmla="*/ 577215 w 685202"/>
                <a:gd name="connsiteY3" fmla="*/ 308610 h 518081"/>
                <a:gd name="connsiteX4" fmla="*/ 619125 w 685202"/>
                <a:gd name="connsiteY4" fmla="*/ 344805 h 518081"/>
                <a:gd name="connsiteX5" fmla="*/ 664845 w 685202"/>
                <a:gd name="connsiteY5" fmla="*/ 473392 h 518081"/>
                <a:gd name="connsiteX6" fmla="*/ 276225 w 685202"/>
                <a:gd name="connsiteY6" fmla="*/ 501015 h 518081"/>
                <a:gd name="connsiteX7" fmla="*/ 39053 w 685202"/>
                <a:gd name="connsiteY7" fmla="*/ 276225 h 518081"/>
                <a:gd name="connsiteX8" fmla="*/ 0 w 685202"/>
                <a:gd name="connsiteY8" fmla="*/ 218123 h 518081"/>
                <a:gd name="connsiteX9" fmla="*/ 144780 w 685202"/>
                <a:gd name="connsiteY9" fmla="*/ 0 h 518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5202" h="518081">
                  <a:moveTo>
                    <a:pt x="144780" y="0"/>
                  </a:moveTo>
                  <a:lnTo>
                    <a:pt x="273368" y="181928"/>
                  </a:lnTo>
                  <a:cubicBezTo>
                    <a:pt x="329565" y="260985"/>
                    <a:pt x="419100" y="312420"/>
                    <a:pt x="516255" y="315278"/>
                  </a:cubicBezTo>
                  <a:cubicBezTo>
                    <a:pt x="540068" y="316230"/>
                    <a:pt x="561975" y="314325"/>
                    <a:pt x="577215" y="308610"/>
                  </a:cubicBezTo>
                  <a:cubicBezTo>
                    <a:pt x="595313" y="301942"/>
                    <a:pt x="597218" y="328613"/>
                    <a:pt x="619125" y="344805"/>
                  </a:cubicBezTo>
                  <a:cubicBezTo>
                    <a:pt x="619125" y="344805"/>
                    <a:pt x="729615" y="439102"/>
                    <a:pt x="664845" y="473392"/>
                  </a:cubicBezTo>
                  <a:cubicBezTo>
                    <a:pt x="581025" y="517208"/>
                    <a:pt x="361950" y="533400"/>
                    <a:pt x="276225" y="501015"/>
                  </a:cubicBezTo>
                  <a:cubicBezTo>
                    <a:pt x="125730" y="443865"/>
                    <a:pt x="66675" y="327660"/>
                    <a:pt x="39053" y="276225"/>
                  </a:cubicBezTo>
                  <a:cubicBezTo>
                    <a:pt x="20003" y="240983"/>
                    <a:pt x="0" y="218123"/>
                    <a:pt x="0" y="218123"/>
                  </a:cubicBezTo>
                  <a:lnTo>
                    <a:pt x="144780" y="0"/>
                  </a:lnTo>
                  <a:close/>
                </a:path>
              </a:pathLst>
            </a:custGeom>
            <a:grpFill/>
            <a:ln w="9525" cap="flat">
              <a:noFill/>
              <a:prstDash val="solid"/>
              <a:miter/>
            </a:ln>
          </p:spPr>
          <p:txBody>
            <a:bodyPr rtlCol="0" anchor="ctr"/>
            <a:lstStyle/>
            <a:p>
              <a:endParaRPr lang="en-US"/>
            </a:p>
          </p:txBody>
        </p:sp>
        <p:sp>
          <p:nvSpPr>
            <p:cNvPr id="340" name="Graphic 2"/>
            <p:cNvSpPr/>
            <p:nvPr/>
          </p:nvSpPr>
          <p:spPr>
            <a:xfrm>
              <a:off x="8392408" y="4087521"/>
              <a:ext cx="1402202" cy="1544678"/>
            </a:xfrm>
            <a:custGeom>
              <a:avLst/>
              <a:gdLst>
                <a:gd name="connsiteX0" fmla="*/ 0 w 674369"/>
                <a:gd name="connsiteY0" fmla="*/ 165735 h 742891"/>
                <a:gd name="connsiteX1" fmla="*/ 294322 w 674369"/>
                <a:gd name="connsiteY1" fmla="*/ 638175 h 742891"/>
                <a:gd name="connsiteX2" fmla="*/ 661988 w 674369"/>
                <a:gd name="connsiteY2" fmla="*/ 738188 h 742891"/>
                <a:gd name="connsiteX3" fmla="*/ 629602 w 674369"/>
                <a:gd name="connsiteY3" fmla="*/ 582930 h 742891"/>
                <a:gd name="connsiteX4" fmla="*/ 674370 w 674369"/>
                <a:gd name="connsiteY4" fmla="*/ 539115 h 742891"/>
                <a:gd name="connsiteX5" fmla="*/ 598170 w 674369"/>
                <a:gd name="connsiteY5" fmla="*/ 522922 h 742891"/>
                <a:gd name="connsiteX6" fmla="*/ 401002 w 674369"/>
                <a:gd name="connsiteY6" fmla="*/ 377190 h 742891"/>
                <a:gd name="connsiteX7" fmla="*/ 353377 w 674369"/>
                <a:gd name="connsiteY7" fmla="*/ 297180 h 742891"/>
                <a:gd name="connsiteX8" fmla="*/ 483870 w 674369"/>
                <a:gd name="connsiteY8" fmla="*/ 0 h 742891"/>
                <a:gd name="connsiteX9" fmla="*/ 202882 w 674369"/>
                <a:gd name="connsiteY9" fmla="*/ 119063 h 742891"/>
                <a:gd name="connsiteX10" fmla="*/ 0 w 674369"/>
                <a:gd name="connsiteY10" fmla="*/ 165735 h 74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4369" h="742891">
                  <a:moveTo>
                    <a:pt x="0" y="165735"/>
                  </a:moveTo>
                  <a:cubicBezTo>
                    <a:pt x="0" y="165735"/>
                    <a:pt x="167640" y="540068"/>
                    <a:pt x="294322" y="638175"/>
                  </a:cubicBezTo>
                  <a:cubicBezTo>
                    <a:pt x="402907" y="721995"/>
                    <a:pt x="589597" y="756285"/>
                    <a:pt x="661988" y="738188"/>
                  </a:cubicBezTo>
                  <a:lnTo>
                    <a:pt x="629602" y="582930"/>
                  </a:lnTo>
                  <a:lnTo>
                    <a:pt x="674370" y="539115"/>
                  </a:lnTo>
                  <a:cubicBezTo>
                    <a:pt x="674370" y="539115"/>
                    <a:pt x="640080" y="532447"/>
                    <a:pt x="598170" y="522922"/>
                  </a:cubicBezTo>
                  <a:cubicBezTo>
                    <a:pt x="515302" y="502920"/>
                    <a:pt x="443865" y="450532"/>
                    <a:pt x="401002" y="377190"/>
                  </a:cubicBezTo>
                  <a:lnTo>
                    <a:pt x="353377" y="297180"/>
                  </a:lnTo>
                  <a:cubicBezTo>
                    <a:pt x="353377" y="297180"/>
                    <a:pt x="565785" y="150495"/>
                    <a:pt x="483870" y="0"/>
                  </a:cubicBezTo>
                  <a:lnTo>
                    <a:pt x="202882" y="119063"/>
                  </a:lnTo>
                  <a:lnTo>
                    <a:pt x="0" y="165735"/>
                  </a:lnTo>
                  <a:close/>
                </a:path>
              </a:pathLst>
            </a:custGeom>
            <a:grpFill/>
            <a:ln w="9525" cap="flat">
              <a:noFill/>
              <a:prstDash val="solid"/>
              <a:miter/>
            </a:ln>
          </p:spPr>
          <p:txBody>
            <a:bodyPr rtlCol="0" anchor="ctr"/>
            <a:lstStyle/>
            <a:p>
              <a:endParaRPr lang="en-US"/>
            </a:p>
          </p:txBody>
        </p:sp>
        <p:sp>
          <p:nvSpPr>
            <p:cNvPr id="341" name="Graphic 2"/>
            <p:cNvSpPr/>
            <p:nvPr/>
          </p:nvSpPr>
          <p:spPr>
            <a:xfrm>
              <a:off x="8914687" y="2219423"/>
              <a:ext cx="495702" cy="354983"/>
            </a:xfrm>
            <a:custGeom>
              <a:avLst/>
              <a:gdLst>
                <a:gd name="connsiteX0" fmla="*/ 95527 w 238401"/>
                <a:gd name="connsiteY0" fmla="*/ 170725 h 170724"/>
                <a:gd name="connsiteX1" fmla="*/ 79334 w 238401"/>
                <a:gd name="connsiteY1" fmla="*/ 145960 h 170724"/>
                <a:gd name="connsiteX2" fmla="*/ 277 w 238401"/>
                <a:gd name="connsiteY2" fmla="*/ 113575 h 170724"/>
                <a:gd name="connsiteX3" fmla="*/ 54569 w 238401"/>
                <a:gd name="connsiteY3" fmla="*/ 98335 h 170724"/>
                <a:gd name="connsiteX4" fmla="*/ 6944 w 238401"/>
                <a:gd name="connsiteY4" fmla="*/ 11657 h 170724"/>
                <a:gd name="connsiteX5" fmla="*/ 56474 w 238401"/>
                <a:gd name="connsiteY5" fmla="*/ 19277 h 170724"/>
                <a:gd name="connsiteX6" fmla="*/ 161249 w 238401"/>
                <a:gd name="connsiteY6" fmla="*/ 7847 h 170724"/>
                <a:gd name="connsiteX7" fmla="*/ 238402 w 238401"/>
                <a:gd name="connsiteY7" fmla="*/ 117385 h 170724"/>
                <a:gd name="connsiteX8" fmla="*/ 95527 w 238401"/>
                <a:gd name="connsiteY8" fmla="*/ 170725 h 17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401" h="170724">
                  <a:moveTo>
                    <a:pt x="95527" y="170725"/>
                  </a:moveTo>
                  <a:lnTo>
                    <a:pt x="79334" y="145960"/>
                  </a:lnTo>
                  <a:cubicBezTo>
                    <a:pt x="79334" y="145960"/>
                    <a:pt x="-5439" y="130720"/>
                    <a:pt x="277" y="113575"/>
                  </a:cubicBezTo>
                  <a:cubicBezTo>
                    <a:pt x="5992" y="96430"/>
                    <a:pt x="54569" y="98335"/>
                    <a:pt x="54569" y="98335"/>
                  </a:cubicBezTo>
                  <a:cubicBezTo>
                    <a:pt x="54569" y="98335"/>
                    <a:pt x="6944" y="34517"/>
                    <a:pt x="6944" y="11657"/>
                  </a:cubicBezTo>
                  <a:cubicBezTo>
                    <a:pt x="6944" y="-11203"/>
                    <a:pt x="46949" y="4037"/>
                    <a:pt x="56474" y="19277"/>
                  </a:cubicBezTo>
                  <a:cubicBezTo>
                    <a:pt x="56474" y="19277"/>
                    <a:pt x="119339" y="-14060"/>
                    <a:pt x="161249" y="7847"/>
                  </a:cubicBezTo>
                  <a:cubicBezTo>
                    <a:pt x="197444" y="26897"/>
                    <a:pt x="238402" y="117385"/>
                    <a:pt x="238402" y="117385"/>
                  </a:cubicBezTo>
                  <a:lnTo>
                    <a:pt x="95527" y="170725"/>
                  </a:lnTo>
                  <a:close/>
                </a:path>
              </a:pathLst>
            </a:custGeom>
            <a:grpFill/>
            <a:ln w="9525" cap="rnd">
              <a:noFill/>
              <a:prstDash val="solid"/>
              <a:round/>
            </a:ln>
          </p:spPr>
          <p:txBody>
            <a:bodyPr rtlCol="0" anchor="ctr"/>
            <a:lstStyle/>
            <a:p>
              <a:endParaRPr lang="en-US"/>
            </a:p>
          </p:txBody>
        </p:sp>
        <p:sp>
          <p:nvSpPr>
            <p:cNvPr id="342" name="Graphic 2"/>
            <p:cNvSpPr/>
            <p:nvPr/>
          </p:nvSpPr>
          <p:spPr>
            <a:xfrm>
              <a:off x="6948173" y="2494776"/>
              <a:ext cx="406443" cy="568818"/>
            </a:xfrm>
            <a:custGeom>
              <a:avLst/>
              <a:gdLst>
                <a:gd name="connsiteX0" fmla="*/ 39264 w 195473"/>
                <a:gd name="connsiteY0" fmla="*/ 273566 h 273565"/>
                <a:gd name="connsiteX1" fmla="*/ 4021 w 195473"/>
                <a:gd name="connsiteY1" fmla="*/ 130691 h 273565"/>
                <a:gd name="connsiteX2" fmla="*/ 110701 w 195473"/>
                <a:gd name="connsiteY2" fmla="*/ 60206 h 273565"/>
                <a:gd name="connsiteX3" fmla="*/ 114511 w 195473"/>
                <a:gd name="connsiteY3" fmla="*/ 2103 h 273565"/>
                <a:gd name="connsiteX4" fmla="*/ 195474 w 195473"/>
                <a:gd name="connsiteY4" fmla="*/ 187841 h 273565"/>
                <a:gd name="connsiteX5" fmla="*/ 39264 w 195473"/>
                <a:gd name="connsiteY5" fmla="*/ 273566 h 273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473" h="273565">
                  <a:moveTo>
                    <a:pt x="39264" y="273566"/>
                  </a:moveTo>
                  <a:cubicBezTo>
                    <a:pt x="12594" y="229751"/>
                    <a:pt x="-9314" y="163076"/>
                    <a:pt x="4021" y="130691"/>
                  </a:cubicBezTo>
                  <a:cubicBezTo>
                    <a:pt x="17356" y="98306"/>
                    <a:pt x="110701" y="60206"/>
                    <a:pt x="110701" y="60206"/>
                  </a:cubicBezTo>
                  <a:cubicBezTo>
                    <a:pt x="110701" y="60206"/>
                    <a:pt x="101176" y="22106"/>
                    <a:pt x="114511" y="2103"/>
                  </a:cubicBezTo>
                  <a:cubicBezTo>
                    <a:pt x="127846" y="-18852"/>
                    <a:pt x="174519" y="122118"/>
                    <a:pt x="195474" y="187841"/>
                  </a:cubicBezTo>
                  <a:lnTo>
                    <a:pt x="39264" y="273566"/>
                  </a:lnTo>
                  <a:close/>
                </a:path>
              </a:pathLst>
            </a:custGeom>
            <a:grpFill/>
            <a:ln w="9525" cap="rnd">
              <a:noFill/>
              <a:prstDash val="solid"/>
              <a:round/>
            </a:ln>
          </p:spPr>
          <p:txBody>
            <a:bodyPr rtlCol="0" anchor="ctr"/>
            <a:lstStyle/>
            <a:p>
              <a:endParaRPr lang="en-US"/>
            </a:p>
          </p:txBody>
        </p:sp>
        <p:sp>
          <p:nvSpPr>
            <p:cNvPr id="343" name="Graphic 2"/>
            <p:cNvSpPr/>
            <p:nvPr/>
          </p:nvSpPr>
          <p:spPr>
            <a:xfrm>
              <a:off x="8059267" y="2705536"/>
              <a:ext cx="582735" cy="628092"/>
            </a:xfrm>
            <a:custGeom>
              <a:avLst/>
              <a:gdLst>
                <a:gd name="connsiteX0" fmla="*/ 225941 w 280258"/>
                <a:gd name="connsiteY0" fmla="*/ 133151 h 302072"/>
                <a:gd name="connsiteX1" fmla="*/ 229751 w 280258"/>
                <a:gd name="connsiteY1" fmla="*/ 69333 h 302072"/>
                <a:gd name="connsiteX2" fmla="*/ 124976 w 280258"/>
                <a:gd name="connsiteY2" fmla="*/ 753 h 302072"/>
                <a:gd name="connsiteX3" fmla="*/ 1151 w 280258"/>
                <a:gd name="connsiteY3" fmla="*/ 55998 h 302072"/>
                <a:gd name="connsiteX4" fmla="*/ 41156 w 280258"/>
                <a:gd name="connsiteY4" fmla="*/ 228401 h 302072"/>
                <a:gd name="connsiteX5" fmla="*/ 93544 w 280258"/>
                <a:gd name="connsiteY5" fmla="*/ 247451 h 302072"/>
                <a:gd name="connsiteX6" fmla="*/ 124976 w 280258"/>
                <a:gd name="connsiteY6" fmla="*/ 300791 h 302072"/>
                <a:gd name="connsiteX7" fmla="*/ 280234 w 280258"/>
                <a:gd name="connsiteY7" fmla="*/ 236973 h 302072"/>
                <a:gd name="connsiteX8" fmla="*/ 225941 w 280258"/>
                <a:gd name="connsiteY8" fmla="*/ 133151 h 30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258" h="302072">
                  <a:moveTo>
                    <a:pt x="225941" y="133151"/>
                  </a:moveTo>
                  <a:lnTo>
                    <a:pt x="229751" y="69333"/>
                  </a:lnTo>
                  <a:cubicBezTo>
                    <a:pt x="229751" y="69333"/>
                    <a:pt x="172601" y="7421"/>
                    <a:pt x="124976" y="753"/>
                  </a:cubicBezTo>
                  <a:cubicBezTo>
                    <a:pt x="77351" y="-4962"/>
                    <a:pt x="4009" y="22661"/>
                    <a:pt x="1151" y="55998"/>
                  </a:cubicBezTo>
                  <a:cubicBezTo>
                    <a:pt x="-2659" y="90288"/>
                    <a:pt x="1151" y="202683"/>
                    <a:pt x="41156" y="228401"/>
                  </a:cubicBezTo>
                  <a:cubicBezTo>
                    <a:pt x="54491" y="236973"/>
                    <a:pt x="73541" y="242688"/>
                    <a:pt x="93544" y="247451"/>
                  </a:cubicBezTo>
                  <a:cubicBezTo>
                    <a:pt x="98306" y="257928"/>
                    <a:pt x="114499" y="292218"/>
                    <a:pt x="124976" y="300791"/>
                  </a:cubicBezTo>
                  <a:cubicBezTo>
                    <a:pt x="138311" y="312221"/>
                    <a:pt x="278329" y="243641"/>
                    <a:pt x="280234" y="236973"/>
                  </a:cubicBezTo>
                  <a:cubicBezTo>
                    <a:pt x="281186" y="231258"/>
                    <a:pt x="254516" y="208398"/>
                    <a:pt x="225941" y="133151"/>
                  </a:cubicBezTo>
                  <a:close/>
                </a:path>
              </a:pathLst>
            </a:custGeom>
            <a:grpFill/>
            <a:ln w="9525" cap="rnd">
              <a:noFill/>
              <a:prstDash val="solid"/>
              <a:round/>
            </a:ln>
          </p:spPr>
          <p:txBody>
            <a:bodyPr rtlCol="0" anchor="ctr"/>
            <a:lstStyle/>
            <a:p>
              <a:endParaRPr lang="en-US"/>
            </a:p>
          </p:txBody>
        </p:sp>
        <p:sp>
          <p:nvSpPr>
            <p:cNvPr id="344" name="Graphic 2"/>
            <p:cNvSpPr/>
            <p:nvPr/>
          </p:nvSpPr>
          <p:spPr>
            <a:xfrm>
              <a:off x="7954197" y="2581213"/>
              <a:ext cx="668748" cy="651661"/>
            </a:xfrm>
            <a:custGeom>
              <a:avLst/>
              <a:gdLst>
                <a:gd name="connsiteX0" fmla="*/ 86926 w 321625"/>
                <a:gd name="connsiteY0" fmla="*/ 120552 h 313407"/>
                <a:gd name="connsiteX1" fmla="*/ 1201 w 321625"/>
                <a:gd name="connsiteY1" fmla="*/ 73880 h 313407"/>
                <a:gd name="connsiteX2" fmla="*/ 106928 w 321625"/>
                <a:gd name="connsiteY2" fmla="*/ 2442 h 313407"/>
                <a:gd name="connsiteX3" fmla="*/ 275521 w 321625"/>
                <a:gd name="connsiteY3" fmla="*/ 91025 h 313407"/>
                <a:gd name="connsiteX4" fmla="*/ 300286 w 321625"/>
                <a:gd name="connsiteY4" fmla="*/ 89120 h 313407"/>
                <a:gd name="connsiteX5" fmla="*/ 316478 w 321625"/>
                <a:gd name="connsiteY5" fmla="*/ 270095 h 313407"/>
                <a:gd name="connsiteX6" fmla="*/ 193606 w 321625"/>
                <a:gd name="connsiteY6" fmla="*/ 312005 h 313407"/>
                <a:gd name="connsiteX7" fmla="*/ 136456 w 321625"/>
                <a:gd name="connsiteY7" fmla="*/ 268190 h 313407"/>
                <a:gd name="connsiteX8" fmla="*/ 127883 w 321625"/>
                <a:gd name="connsiteY8" fmla="*/ 199610 h 313407"/>
                <a:gd name="connsiteX9" fmla="*/ 95498 w 321625"/>
                <a:gd name="connsiteY9" fmla="*/ 181512 h 313407"/>
                <a:gd name="connsiteX10" fmla="*/ 86926 w 321625"/>
                <a:gd name="connsiteY10" fmla="*/ 120552 h 313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1625" h="313407">
                  <a:moveTo>
                    <a:pt x="86926" y="120552"/>
                  </a:moveTo>
                  <a:cubicBezTo>
                    <a:pt x="63113" y="111980"/>
                    <a:pt x="-10229" y="100550"/>
                    <a:pt x="1201" y="73880"/>
                  </a:cubicBezTo>
                  <a:cubicBezTo>
                    <a:pt x="12631" y="47210"/>
                    <a:pt x="37396" y="-12798"/>
                    <a:pt x="106928" y="2442"/>
                  </a:cubicBezTo>
                  <a:cubicBezTo>
                    <a:pt x="176461" y="17682"/>
                    <a:pt x="276473" y="48162"/>
                    <a:pt x="275521" y="91025"/>
                  </a:cubicBezTo>
                  <a:cubicBezTo>
                    <a:pt x="275521" y="91025"/>
                    <a:pt x="282188" y="71975"/>
                    <a:pt x="300286" y="89120"/>
                  </a:cubicBezTo>
                  <a:cubicBezTo>
                    <a:pt x="319336" y="106265"/>
                    <a:pt x="327908" y="245330"/>
                    <a:pt x="316478" y="270095"/>
                  </a:cubicBezTo>
                  <a:cubicBezTo>
                    <a:pt x="305048" y="294860"/>
                    <a:pt x="218371" y="319625"/>
                    <a:pt x="193606" y="312005"/>
                  </a:cubicBezTo>
                  <a:cubicBezTo>
                    <a:pt x="168840" y="305337"/>
                    <a:pt x="147886" y="298670"/>
                    <a:pt x="136456" y="268190"/>
                  </a:cubicBezTo>
                  <a:lnTo>
                    <a:pt x="127883" y="199610"/>
                  </a:lnTo>
                  <a:cubicBezTo>
                    <a:pt x="127883" y="199610"/>
                    <a:pt x="102165" y="198657"/>
                    <a:pt x="95498" y="181512"/>
                  </a:cubicBezTo>
                  <a:cubicBezTo>
                    <a:pt x="90736" y="165320"/>
                    <a:pt x="86926" y="120552"/>
                    <a:pt x="86926" y="120552"/>
                  </a:cubicBezTo>
                  <a:close/>
                </a:path>
              </a:pathLst>
            </a:custGeom>
            <a:grpFill/>
            <a:ln w="9525" cap="flat">
              <a:noFill/>
              <a:prstDash val="solid"/>
              <a:miter/>
            </a:ln>
          </p:spPr>
          <p:txBody>
            <a:bodyPr rtlCol="0" anchor="ctr"/>
            <a:lstStyle/>
            <a:p>
              <a:endParaRPr lang="en-US"/>
            </a:p>
          </p:txBody>
        </p:sp>
        <p:sp>
          <p:nvSpPr>
            <p:cNvPr id="345" name="Graphic 2"/>
            <p:cNvSpPr/>
            <p:nvPr/>
          </p:nvSpPr>
          <p:spPr>
            <a:xfrm>
              <a:off x="7025853" y="2410006"/>
              <a:ext cx="2462531" cy="2289638"/>
            </a:xfrm>
            <a:custGeom>
              <a:avLst/>
              <a:gdLst>
                <a:gd name="connsiteX0" fmla="*/ 997267 w 1184319"/>
                <a:gd name="connsiteY0" fmla="*/ 510550 h 1101169"/>
                <a:gd name="connsiteX1" fmla="*/ 989647 w 1184319"/>
                <a:gd name="connsiteY1" fmla="*/ 498167 h 1101169"/>
                <a:gd name="connsiteX2" fmla="*/ 1161098 w 1184319"/>
                <a:gd name="connsiteY2" fmla="*/ 360055 h 1101169"/>
                <a:gd name="connsiteX3" fmla="*/ 1141095 w 1184319"/>
                <a:gd name="connsiteY3" fmla="*/ 10 h 1101169"/>
                <a:gd name="connsiteX4" fmla="*/ 984885 w 1184319"/>
                <a:gd name="connsiteY4" fmla="*/ 58112 h 1101169"/>
                <a:gd name="connsiteX5" fmla="*/ 1010602 w 1184319"/>
                <a:gd name="connsiteY5" fmla="*/ 236230 h 1101169"/>
                <a:gd name="connsiteX6" fmla="*/ 879157 w 1184319"/>
                <a:gd name="connsiteY6" fmla="*/ 320050 h 1101169"/>
                <a:gd name="connsiteX7" fmla="*/ 570547 w 1184319"/>
                <a:gd name="connsiteY7" fmla="*/ 451495 h 1101169"/>
                <a:gd name="connsiteX8" fmla="*/ 340995 w 1184319"/>
                <a:gd name="connsiteY8" fmla="*/ 441017 h 1101169"/>
                <a:gd name="connsiteX9" fmla="*/ 160020 w 1184319"/>
                <a:gd name="connsiteY9" fmla="*/ 227657 h 1101169"/>
                <a:gd name="connsiteX10" fmla="*/ 0 w 1184319"/>
                <a:gd name="connsiteY10" fmla="*/ 315287 h 1101169"/>
                <a:gd name="connsiteX11" fmla="*/ 133350 w 1184319"/>
                <a:gd name="connsiteY11" fmla="*/ 535315 h 1101169"/>
                <a:gd name="connsiteX12" fmla="*/ 533400 w 1184319"/>
                <a:gd name="connsiteY12" fmla="*/ 711527 h 1101169"/>
                <a:gd name="connsiteX13" fmla="*/ 708660 w 1184319"/>
                <a:gd name="connsiteY13" fmla="*/ 1101100 h 1101169"/>
                <a:gd name="connsiteX14" fmla="*/ 1175385 w 1184319"/>
                <a:gd name="connsiteY14" fmla="*/ 864880 h 1101169"/>
                <a:gd name="connsiteX15" fmla="*/ 997267 w 1184319"/>
                <a:gd name="connsiteY15" fmla="*/ 510550 h 1101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4319" h="1101169">
                  <a:moveTo>
                    <a:pt x="997267" y="510550"/>
                  </a:moveTo>
                  <a:lnTo>
                    <a:pt x="989647" y="498167"/>
                  </a:lnTo>
                  <a:cubicBezTo>
                    <a:pt x="1036320" y="471497"/>
                    <a:pt x="1126807" y="414347"/>
                    <a:pt x="1161098" y="360055"/>
                  </a:cubicBezTo>
                  <a:cubicBezTo>
                    <a:pt x="1214438" y="274330"/>
                    <a:pt x="1162050" y="-1895"/>
                    <a:pt x="1141095" y="10"/>
                  </a:cubicBezTo>
                  <a:cubicBezTo>
                    <a:pt x="1111567" y="2867"/>
                    <a:pt x="984885" y="58112"/>
                    <a:pt x="984885" y="58112"/>
                  </a:cubicBezTo>
                  <a:cubicBezTo>
                    <a:pt x="990600" y="68590"/>
                    <a:pt x="1016317" y="229562"/>
                    <a:pt x="1010602" y="236230"/>
                  </a:cubicBezTo>
                  <a:cubicBezTo>
                    <a:pt x="993457" y="259090"/>
                    <a:pt x="879157" y="320050"/>
                    <a:pt x="879157" y="320050"/>
                  </a:cubicBezTo>
                  <a:cubicBezTo>
                    <a:pt x="879157" y="320050"/>
                    <a:pt x="652463" y="423872"/>
                    <a:pt x="570547" y="451495"/>
                  </a:cubicBezTo>
                  <a:cubicBezTo>
                    <a:pt x="458152" y="489595"/>
                    <a:pt x="421005" y="489595"/>
                    <a:pt x="340995" y="441017"/>
                  </a:cubicBezTo>
                  <a:cubicBezTo>
                    <a:pt x="274320" y="400060"/>
                    <a:pt x="160020" y="227657"/>
                    <a:pt x="160020" y="227657"/>
                  </a:cubicBezTo>
                  <a:cubicBezTo>
                    <a:pt x="96202" y="249565"/>
                    <a:pt x="8572" y="297190"/>
                    <a:pt x="0" y="315287"/>
                  </a:cubicBezTo>
                  <a:cubicBezTo>
                    <a:pt x="0" y="315287"/>
                    <a:pt x="25717" y="401965"/>
                    <a:pt x="133350" y="535315"/>
                  </a:cubicBezTo>
                  <a:cubicBezTo>
                    <a:pt x="297180" y="738197"/>
                    <a:pt x="533400" y="711527"/>
                    <a:pt x="533400" y="711527"/>
                  </a:cubicBezTo>
                  <a:cubicBezTo>
                    <a:pt x="572452" y="798205"/>
                    <a:pt x="708660" y="1101100"/>
                    <a:pt x="708660" y="1101100"/>
                  </a:cubicBezTo>
                  <a:cubicBezTo>
                    <a:pt x="843915" y="1105862"/>
                    <a:pt x="1175385" y="864880"/>
                    <a:pt x="1175385" y="864880"/>
                  </a:cubicBezTo>
                  <a:lnTo>
                    <a:pt x="997267" y="510550"/>
                  </a:lnTo>
                  <a:close/>
                </a:path>
              </a:pathLst>
            </a:custGeom>
            <a:grpFill/>
            <a:ln w="9525" cap="flat">
              <a:noFill/>
              <a:prstDash val="solid"/>
              <a:miter/>
            </a:ln>
          </p:spPr>
          <p:txBody>
            <a:bodyPr rtlCol="0" anchor="ctr"/>
            <a:lstStyle/>
            <a:p>
              <a:endParaRPr lang="en-US"/>
            </a:p>
          </p:txBody>
        </p:sp>
        <p:sp>
          <p:nvSpPr>
            <p:cNvPr id="346" name="Graphic 2"/>
            <p:cNvSpPr/>
            <p:nvPr/>
          </p:nvSpPr>
          <p:spPr>
            <a:xfrm>
              <a:off x="7051598" y="3134892"/>
              <a:ext cx="1085320" cy="753774"/>
            </a:xfrm>
            <a:custGeom>
              <a:avLst/>
              <a:gdLst>
                <a:gd name="connsiteX0" fmla="*/ 0 w 521969"/>
                <a:gd name="connsiteY0" fmla="*/ 0 h 362517"/>
                <a:gd name="connsiteX1" fmla="*/ 322897 w 521969"/>
                <a:gd name="connsiteY1" fmla="*/ 336233 h 362517"/>
                <a:gd name="connsiteX2" fmla="*/ 521970 w 521969"/>
                <a:gd name="connsiteY2" fmla="*/ 361950 h 362517"/>
              </a:gdLst>
              <a:ahLst/>
              <a:cxnLst>
                <a:cxn ang="0">
                  <a:pos x="connsiteX0" y="connsiteY0"/>
                </a:cxn>
                <a:cxn ang="0">
                  <a:pos x="connsiteX1" y="connsiteY1"/>
                </a:cxn>
                <a:cxn ang="0">
                  <a:pos x="connsiteX2" y="connsiteY2"/>
                </a:cxn>
              </a:cxnLst>
              <a:rect l="l" t="t" r="r" b="b"/>
              <a:pathLst>
                <a:path w="521969" h="362517">
                  <a:moveTo>
                    <a:pt x="0" y="0"/>
                  </a:moveTo>
                  <a:cubicBezTo>
                    <a:pt x="0" y="0"/>
                    <a:pt x="125730" y="265748"/>
                    <a:pt x="322897" y="336233"/>
                  </a:cubicBezTo>
                  <a:cubicBezTo>
                    <a:pt x="414338" y="368618"/>
                    <a:pt x="521970" y="361950"/>
                    <a:pt x="521970" y="361950"/>
                  </a:cubicBezTo>
                </a:path>
              </a:pathLst>
            </a:custGeom>
            <a:grpFill/>
            <a:ln w="9525" cap="rnd">
              <a:noFill/>
              <a:prstDash val="solid"/>
              <a:round/>
            </a:ln>
          </p:spPr>
          <p:txBody>
            <a:bodyPr rtlCol="0" anchor="ctr"/>
            <a:lstStyle/>
            <a:p>
              <a:endParaRPr lang="en-US"/>
            </a:p>
          </p:txBody>
        </p:sp>
        <p:sp>
          <p:nvSpPr>
            <p:cNvPr id="347" name="Graphic 2"/>
            <p:cNvSpPr/>
            <p:nvPr/>
          </p:nvSpPr>
          <p:spPr>
            <a:xfrm>
              <a:off x="8222083" y="2960919"/>
              <a:ext cx="73540" cy="174316"/>
            </a:xfrm>
            <a:custGeom>
              <a:avLst/>
              <a:gdLst>
                <a:gd name="connsiteX0" fmla="*/ 0 w 35368"/>
                <a:gd name="connsiteY0" fmla="*/ 16995 h 83835"/>
                <a:gd name="connsiteX1" fmla="*/ 35242 w 35368"/>
                <a:gd name="connsiteY1" fmla="*/ 26520 h 83835"/>
                <a:gd name="connsiteX2" fmla="*/ 4763 w 35368"/>
                <a:gd name="connsiteY2" fmla="*/ 82718 h 83835"/>
              </a:gdLst>
              <a:ahLst/>
              <a:cxnLst>
                <a:cxn ang="0">
                  <a:pos x="connsiteX0" y="connsiteY0"/>
                </a:cxn>
                <a:cxn ang="0">
                  <a:pos x="connsiteX1" y="connsiteY1"/>
                </a:cxn>
                <a:cxn ang="0">
                  <a:pos x="connsiteX2" y="connsiteY2"/>
                </a:cxn>
              </a:cxnLst>
              <a:rect l="l" t="t" r="r" b="b"/>
              <a:pathLst>
                <a:path w="35368" h="83835">
                  <a:moveTo>
                    <a:pt x="0" y="16995"/>
                  </a:moveTo>
                  <a:cubicBezTo>
                    <a:pt x="17145" y="-15390"/>
                    <a:pt x="37147" y="4613"/>
                    <a:pt x="35242" y="26520"/>
                  </a:cubicBezTo>
                  <a:cubicBezTo>
                    <a:pt x="33338" y="48428"/>
                    <a:pt x="20955" y="91290"/>
                    <a:pt x="4763" y="82718"/>
                  </a:cubicBezTo>
                </a:path>
              </a:pathLst>
            </a:custGeom>
            <a:grpFill/>
            <a:ln w="9525" cap="rnd">
              <a:noFill/>
              <a:prstDash val="solid"/>
              <a:round/>
            </a:ln>
          </p:spPr>
          <p:txBody>
            <a:bodyPr rtlCol="0" anchor="ctr"/>
            <a:lstStyle/>
            <a:p>
              <a:endParaRPr lang="en-US"/>
            </a:p>
          </p:txBody>
        </p:sp>
        <p:sp>
          <p:nvSpPr>
            <p:cNvPr id="348" name="Graphic 2"/>
            <p:cNvSpPr/>
            <p:nvPr/>
          </p:nvSpPr>
          <p:spPr>
            <a:xfrm>
              <a:off x="9609897" y="5193040"/>
              <a:ext cx="450763" cy="577229"/>
            </a:xfrm>
            <a:custGeom>
              <a:avLst/>
              <a:gdLst>
                <a:gd name="connsiteX0" fmla="*/ 59308 w 216788"/>
                <a:gd name="connsiteY0" fmla="*/ 5526 h 277610"/>
                <a:gd name="connsiteX1" fmla="*/ 2158 w 216788"/>
                <a:gd name="connsiteY1" fmla="*/ 88393 h 277610"/>
                <a:gd name="connsiteX2" fmla="*/ 78358 w 216788"/>
                <a:gd name="connsiteY2" fmla="*/ 233173 h 277610"/>
                <a:gd name="connsiteX3" fmla="*/ 172656 w 216788"/>
                <a:gd name="connsiteY3" fmla="*/ 275083 h 277610"/>
                <a:gd name="connsiteX4" fmla="*/ 216471 w 216788"/>
                <a:gd name="connsiteY4" fmla="*/ 195073 h 277610"/>
                <a:gd name="connsiteX5" fmla="*/ 118363 w 216788"/>
                <a:gd name="connsiteY5" fmla="*/ 16003 h 277610"/>
                <a:gd name="connsiteX6" fmla="*/ 59308 w 216788"/>
                <a:gd name="connsiteY6" fmla="*/ 5526 h 27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788" h="277610">
                  <a:moveTo>
                    <a:pt x="59308" y="5526"/>
                  </a:moveTo>
                  <a:cubicBezTo>
                    <a:pt x="33591" y="15051"/>
                    <a:pt x="-10224" y="48388"/>
                    <a:pt x="2158" y="88393"/>
                  </a:cubicBezTo>
                  <a:cubicBezTo>
                    <a:pt x="14541" y="128398"/>
                    <a:pt x="58356" y="215076"/>
                    <a:pt x="78358" y="233173"/>
                  </a:cubicBezTo>
                  <a:cubicBezTo>
                    <a:pt x="99313" y="251271"/>
                    <a:pt x="132651" y="287466"/>
                    <a:pt x="172656" y="275083"/>
                  </a:cubicBezTo>
                  <a:cubicBezTo>
                    <a:pt x="212661" y="262701"/>
                    <a:pt x="218376" y="209361"/>
                    <a:pt x="216471" y="195073"/>
                  </a:cubicBezTo>
                  <a:cubicBezTo>
                    <a:pt x="209804" y="139828"/>
                    <a:pt x="154558" y="48388"/>
                    <a:pt x="118363" y="16003"/>
                  </a:cubicBezTo>
                  <a:cubicBezTo>
                    <a:pt x="93598" y="-6857"/>
                    <a:pt x="73596" y="-189"/>
                    <a:pt x="59308" y="5526"/>
                  </a:cubicBezTo>
                  <a:close/>
                </a:path>
              </a:pathLst>
            </a:custGeom>
            <a:grpFill/>
            <a:ln w="9525" cap="flat">
              <a:noFill/>
              <a:prstDash val="solid"/>
              <a:miter/>
            </a:ln>
          </p:spPr>
          <p:txBody>
            <a:bodyPr rtlCol="0" anchor="ctr"/>
            <a:lstStyle/>
            <a:p>
              <a:endParaRPr lang="en-US"/>
            </a:p>
          </p:txBody>
        </p:sp>
        <p:sp>
          <p:nvSpPr>
            <p:cNvPr id="349" name="Graphic 2"/>
            <p:cNvSpPr/>
            <p:nvPr/>
          </p:nvSpPr>
          <p:spPr>
            <a:xfrm>
              <a:off x="10271748" y="4672299"/>
              <a:ext cx="461064" cy="562194"/>
            </a:xfrm>
            <a:custGeom>
              <a:avLst/>
              <a:gdLst>
                <a:gd name="connsiteX0" fmla="*/ 3890 w 221742"/>
                <a:gd name="connsiteY0" fmla="*/ 48324 h 270379"/>
                <a:gd name="connsiteX1" fmla="*/ 199152 w 221742"/>
                <a:gd name="connsiteY1" fmla="*/ 265494 h 270379"/>
                <a:gd name="connsiteX2" fmla="*/ 118190 w 221742"/>
                <a:gd name="connsiteY2" fmla="*/ 17844 h 270379"/>
                <a:gd name="connsiteX3" fmla="*/ 49610 w 221742"/>
                <a:gd name="connsiteY3" fmla="*/ 11177 h 270379"/>
                <a:gd name="connsiteX4" fmla="*/ 3890 w 221742"/>
                <a:gd name="connsiteY4" fmla="*/ 48324 h 270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2" h="270379">
                  <a:moveTo>
                    <a:pt x="3890" y="48324"/>
                  </a:moveTo>
                  <a:cubicBezTo>
                    <a:pt x="-28495" y="66422"/>
                    <a:pt x="150575" y="307404"/>
                    <a:pt x="199152" y="265494"/>
                  </a:cubicBezTo>
                  <a:cubicBezTo>
                    <a:pt x="264875" y="208344"/>
                    <a:pt x="171530" y="79757"/>
                    <a:pt x="118190" y="17844"/>
                  </a:cubicBezTo>
                  <a:cubicBezTo>
                    <a:pt x="100092" y="-3111"/>
                    <a:pt x="71517" y="-5968"/>
                    <a:pt x="49610" y="11177"/>
                  </a:cubicBezTo>
                  <a:lnTo>
                    <a:pt x="3890" y="48324"/>
                  </a:lnTo>
                  <a:close/>
                </a:path>
              </a:pathLst>
            </a:custGeom>
            <a:grpFill/>
            <a:ln w="9525" cap="flat">
              <a:noFill/>
              <a:prstDash val="solid"/>
              <a:miter/>
            </a:ln>
          </p:spPr>
          <p:txBody>
            <a:bodyPr rtlCol="0" anchor="ctr"/>
            <a:lstStyle/>
            <a:p>
              <a:endParaRPr lang="en-US"/>
            </a:p>
          </p:txBody>
        </p:sp>
        <p:sp>
          <p:nvSpPr>
            <p:cNvPr id="350" name="Graphic 2"/>
            <p:cNvSpPr/>
            <p:nvPr/>
          </p:nvSpPr>
          <p:spPr>
            <a:xfrm>
              <a:off x="7029812" y="2857620"/>
              <a:ext cx="406004" cy="205973"/>
            </a:xfrm>
            <a:custGeom>
              <a:avLst/>
              <a:gdLst>
                <a:gd name="connsiteX0" fmla="*/ 0 w 195262"/>
                <a:gd name="connsiteY0" fmla="*/ 99060 h 99060"/>
                <a:gd name="connsiteX1" fmla="*/ 195263 w 195262"/>
                <a:gd name="connsiteY1" fmla="*/ 0 h 99060"/>
              </a:gdLst>
              <a:ahLst/>
              <a:cxnLst>
                <a:cxn ang="0">
                  <a:pos x="connsiteX0" y="connsiteY0"/>
                </a:cxn>
                <a:cxn ang="0">
                  <a:pos x="connsiteX1" y="connsiteY1"/>
                </a:cxn>
              </a:cxnLst>
              <a:rect l="l" t="t" r="r" b="b"/>
              <a:pathLst>
                <a:path w="195262" h="99060">
                  <a:moveTo>
                    <a:pt x="0" y="99060"/>
                  </a:moveTo>
                  <a:cubicBezTo>
                    <a:pt x="0" y="99060"/>
                    <a:pt x="100965" y="18098"/>
                    <a:pt x="195263" y="0"/>
                  </a:cubicBezTo>
                </a:path>
              </a:pathLst>
            </a:custGeom>
            <a:grpFill/>
            <a:ln w="9525" cap="rnd">
              <a:noFill/>
              <a:prstDash val="solid"/>
              <a:round/>
            </a:ln>
          </p:spPr>
          <p:txBody>
            <a:bodyPr rtlCol="0" anchor="ctr"/>
            <a:lstStyle/>
            <a:p>
              <a:endParaRPr lang="en-US"/>
            </a:p>
          </p:txBody>
        </p:sp>
        <p:sp>
          <p:nvSpPr>
            <p:cNvPr id="351" name="Graphic 2"/>
            <p:cNvSpPr/>
            <p:nvPr/>
          </p:nvSpPr>
          <p:spPr>
            <a:xfrm>
              <a:off x="9053899" y="2412006"/>
              <a:ext cx="342628" cy="142597"/>
            </a:xfrm>
            <a:custGeom>
              <a:avLst/>
              <a:gdLst>
                <a:gd name="connsiteX0" fmla="*/ 0 w 164782"/>
                <a:gd name="connsiteY0" fmla="*/ 68580 h 68580"/>
                <a:gd name="connsiteX1" fmla="*/ 164782 w 164782"/>
                <a:gd name="connsiteY1" fmla="*/ 0 h 68580"/>
              </a:gdLst>
              <a:ahLst/>
              <a:cxnLst>
                <a:cxn ang="0">
                  <a:pos x="connsiteX0" y="connsiteY0"/>
                </a:cxn>
                <a:cxn ang="0">
                  <a:pos x="connsiteX1" y="connsiteY1"/>
                </a:cxn>
              </a:cxnLst>
              <a:rect l="l" t="t" r="r" b="b"/>
              <a:pathLst>
                <a:path w="164782" h="68580">
                  <a:moveTo>
                    <a:pt x="0" y="68580"/>
                  </a:moveTo>
                  <a:cubicBezTo>
                    <a:pt x="0" y="68580"/>
                    <a:pt x="78105" y="28575"/>
                    <a:pt x="164782" y="0"/>
                  </a:cubicBezTo>
                </a:path>
              </a:pathLst>
            </a:custGeom>
            <a:grpFill/>
            <a:ln w="9525" cap="rnd">
              <a:noFill/>
              <a:prstDash val="solid"/>
              <a:round/>
            </a:ln>
          </p:spPr>
          <p:txBody>
            <a:bodyPr rtlCol="0" anchor="ctr"/>
            <a:lstStyle/>
            <a:p>
              <a:endParaRPr lang="en-US"/>
            </a:p>
          </p:txBody>
        </p:sp>
        <p:sp>
          <p:nvSpPr>
            <p:cNvPr id="352" name="Graphic 2"/>
            <p:cNvSpPr/>
            <p:nvPr/>
          </p:nvSpPr>
          <p:spPr>
            <a:xfrm>
              <a:off x="9051918" y="2884564"/>
              <a:ext cx="245582" cy="62181"/>
            </a:xfrm>
            <a:custGeom>
              <a:avLst/>
              <a:gdLst>
                <a:gd name="connsiteX0" fmla="*/ 0 w 118109"/>
                <a:gd name="connsiteY0" fmla="*/ 29905 h 29905"/>
                <a:gd name="connsiteX1" fmla="*/ 118110 w 118109"/>
                <a:gd name="connsiteY1" fmla="*/ 7998 h 29905"/>
              </a:gdLst>
              <a:ahLst/>
              <a:cxnLst>
                <a:cxn ang="0">
                  <a:pos x="connsiteX0" y="connsiteY0"/>
                </a:cxn>
                <a:cxn ang="0">
                  <a:pos x="connsiteX1" y="connsiteY1"/>
                </a:cxn>
              </a:cxnLst>
              <a:rect l="l" t="t" r="r" b="b"/>
              <a:pathLst>
                <a:path w="118109" h="29905">
                  <a:moveTo>
                    <a:pt x="0" y="29905"/>
                  </a:moveTo>
                  <a:cubicBezTo>
                    <a:pt x="0" y="29905"/>
                    <a:pt x="80010" y="-18672"/>
                    <a:pt x="118110" y="7998"/>
                  </a:cubicBezTo>
                </a:path>
              </a:pathLst>
            </a:custGeom>
            <a:grpFill/>
            <a:ln w="9525" cap="rnd">
              <a:noFill/>
              <a:prstDash val="solid"/>
              <a:round/>
            </a:ln>
          </p:spPr>
          <p:txBody>
            <a:bodyPr rtlCol="0" anchor="ctr"/>
            <a:lstStyle/>
            <a:p>
              <a:endParaRPr lang="en-US"/>
            </a:p>
          </p:txBody>
        </p:sp>
        <p:sp>
          <p:nvSpPr>
            <p:cNvPr id="353" name="Graphic 2"/>
            <p:cNvSpPr/>
            <p:nvPr/>
          </p:nvSpPr>
          <p:spPr>
            <a:xfrm>
              <a:off x="8968736" y="3229957"/>
              <a:ext cx="503051" cy="976392"/>
            </a:xfrm>
            <a:custGeom>
              <a:avLst/>
              <a:gdLst>
                <a:gd name="connsiteX0" fmla="*/ 0 w 241935"/>
                <a:gd name="connsiteY0" fmla="*/ 0 h 469582"/>
                <a:gd name="connsiteX1" fmla="*/ 241935 w 241935"/>
                <a:gd name="connsiteY1" fmla="*/ 469583 h 469582"/>
              </a:gdLst>
              <a:ahLst/>
              <a:cxnLst>
                <a:cxn ang="0">
                  <a:pos x="connsiteX0" y="connsiteY0"/>
                </a:cxn>
                <a:cxn ang="0">
                  <a:pos x="connsiteX1" y="connsiteY1"/>
                </a:cxn>
              </a:cxnLst>
              <a:rect l="l" t="t" r="r" b="b"/>
              <a:pathLst>
                <a:path w="241935" h="469582">
                  <a:moveTo>
                    <a:pt x="0" y="0"/>
                  </a:moveTo>
                  <a:cubicBezTo>
                    <a:pt x="5715" y="8573"/>
                    <a:pt x="241935" y="469583"/>
                    <a:pt x="241935" y="469583"/>
                  </a:cubicBezTo>
                </a:path>
              </a:pathLst>
            </a:custGeom>
            <a:grpFill/>
            <a:ln w="9525" cap="rnd">
              <a:noFill/>
              <a:prstDash val="solid"/>
              <a:round/>
            </a:ln>
          </p:spPr>
          <p:txBody>
            <a:bodyPr rtlCol="0" anchor="ctr"/>
            <a:lstStyle/>
            <a:p>
              <a:endParaRPr lang="en-US"/>
            </a:p>
          </p:txBody>
        </p:sp>
        <p:sp>
          <p:nvSpPr>
            <p:cNvPr id="354" name="Graphic 2"/>
            <p:cNvSpPr/>
            <p:nvPr/>
          </p:nvSpPr>
          <p:spPr>
            <a:xfrm>
              <a:off x="7366499" y="3563714"/>
              <a:ext cx="272421" cy="218807"/>
            </a:xfrm>
            <a:custGeom>
              <a:avLst/>
              <a:gdLst>
                <a:gd name="connsiteX0" fmla="*/ 0 w 131017"/>
                <a:gd name="connsiteY0" fmla="*/ 6172 h 105232"/>
                <a:gd name="connsiteX1" fmla="*/ 79058 w 131017"/>
                <a:gd name="connsiteY1" fmla="*/ 11887 h 105232"/>
                <a:gd name="connsiteX2" fmla="*/ 128588 w 131017"/>
                <a:gd name="connsiteY2" fmla="*/ 105232 h 105232"/>
              </a:gdLst>
              <a:ahLst/>
              <a:cxnLst>
                <a:cxn ang="0">
                  <a:pos x="connsiteX0" y="connsiteY0"/>
                </a:cxn>
                <a:cxn ang="0">
                  <a:pos x="connsiteX1" y="connsiteY1"/>
                </a:cxn>
                <a:cxn ang="0">
                  <a:pos x="connsiteX2" y="connsiteY2"/>
                </a:cxn>
              </a:cxnLst>
              <a:rect l="l" t="t" r="r" b="b"/>
              <a:pathLst>
                <a:path w="131017" h="105232">
                  <a:moveTo>
                    <a:pt x="0" y="6172"/>
                  </a:moveTo>
                  <a:cubicBezTo>
                    <a:pt x="0" y="6172"/>
                    <a:pt x="32385" y="-10973"/>
                    <a:pt x="79058" y="11887"/>
                  </a:cubicBezTo>
                  <a:cubicBezTo>
                    <a:pt x="147638" y="46177"/>
                    <a:pt x="128588" y="105232"/>
                    <a:pt x="128588" y="105232"/>
                  </a:cubicBezTo>
                </a:path>
              </a:pathLst>
            </a:custGeom>
            <a:grpFill/>
            <a:ln w="9525" cap="rnd">
              <a:noFill/>
              <a:prstDash val="solid"/>
              <a:round/>
            </a:ln>
          </p:spPr>
          <p:txBody>
            <a:bodyPr rtlCol="0" anchor="ctr"/>
            <a:lstStyle/>
            <a:p>
              <a:endParaRPr lang="en-US"/>
            </a:p>
          </p:txBody>
        </p:sp>
        <p:sp>
          <p:nvSpPr>
            <p:cNvPr id="355" name="Graphic 2"/>
            <p:cNvSpPr/>
            <p:nvPr/>
          </p:nvSpPr>
          <p:spPr>
            <a:xfrm>
              <a:off x="9360612" y="2974472"/>
              <a:ext cx="119095" cy="237662"/>
            </a:xfrm>
            <a:custGeom>
              <a:avLst/>
              <a:gdLst>
                <a:gd name="connsiteX0" fmla="*/ 10605 w 57277"/>
                <a:gd name="connsiteY0" fmla="*/ 114300 h 114300"/>
                <a:gd name="connsiteX1" fmla="*/ 57278 w 57277"/>
                <a:gd name="connsiteY1" fmla="*/ 0 h 114300"/>
              </a:gdLst>
              <a:ahLst/>
              <a:cxnLst>
                <a:cxn ang="0">
                  <a:pos x="connsiteX0" y="connsiteY0"/>
                </a:cxn>
                <a:cxn ang="0">
                  <a:pos x="connsiteX1" y="connsiteY1"/>
                </a:cxn>
              </a:cxnLst>
              <a:rect l="l" t="t" r="r" b="b"/>
              <a:pathLst>
                <a:path w="57277" h="114300">
                  <a:moveTo>
                    <a:pt x="10605" y="114300"/>
                  </a:moveTo>
                  <a:cubicBezTo>
                    <a:pt x="10605" y="114300"/>
                    <a:pt x="-33210" y="18097"/>
                    <a:pt x="57278" y="0"/>
                  </a:cubicBezTo>
                </a:path>
              </a:pathLst>
            </a:custGeom>
            <a:grpFill/>
            <a:ln w="9525" cap="rnd">
              <a:noFill/>
              <a:prstDash val="solid"/>
              <a:round/>
            </a:ln>
          </p:spPr>
          <p:txBody>
            <a:bodyPr rtlCol="0" anchor="ctr"/>
            <a:lstStyle/>
            <a:p>
              <a:endParaRPr lang="en-US"/>
            </a:p>
          </p:txBody>
        </p:sp>
        <p:sp>
          <p:nvSpPr>
            <p:cNvPr id="356" name="Graphic 2"/>
            <p:cNvSpPr/>
            <p:nvPr/>
          </p:nvSpPr>
          <p:spPr>
            <a:xfrm>
              <a:off x="9704132" y="5227051"/>
              <a:ext cx="264763" cy="539945"/>
            </a:xfrm>
            <a:custGeom>
              <a:avLst/>
              <a:gdLst>
                <a:gd name="connsiteX0" fmla="*/ 73994 w 127334"/>
                <a:gd name="connsiteY0" fmla="*/ 599 h 259679"/>
                <a:gd name="connsiteX1" fmla="*/ 3509 w 127334"/>
                <a:gd name="connsiteY1" fmla="*/ 76799 h 259679"/>
                <a:gd name="connsiteX2" fmla="*/ 127334 w 127334"/>
                <a:gd name="connsiteY2" fmla="*/ 259679 h 259679"/>
              </a:gdLst>
              <a:ahLst/>
              <a:cxnLst>
                <a:cxn ang="0">
                  <a:pos x="connsiteX0" y="connsiteY0"/>
                </a:cxn>
                <a:cxn ang="0">
                  <a:pos x="connsiteX1" y="connsiteY1"/>
                </a:cxn>
                <a:cxn ang="0">
                  <a:pos x="connsiteX2" y="connsiteY2"/>
                </a:cxn>
              </a:cxnLst>
              <a:rect l="l" t="t" r="r" b="b"/>
              <a:pathLst>
                <a:path w="127334" h="259679">
                  <a:moveTo>
                    <a:pt x="73994" y="599"/>
                  </a:moveTo>
                  <a:cubicBezTo>
                    <a:pt x="41609" y="-6068"/>
                    <a:pt x="-14588" y="44414"/>
                    <a:pt x="3509" y="76799"/>
                  </a:cubicBezTo>
                  <a:cubicBezTo>
                    <a:pt x="21607" y="109184"/>
                    <a:pt x="75899" y="252059"/>
                    <a:pt x="127334" y="259679"/>
                  </a:cubicBezTo>
                </a:path>
              </a:pathLst>
            </a:custGeom>
            <a:grpFill/>
            <a:ln w="9525" cap="rnd">
              <a:noFill/>
              <a:prstDash val="solid"/>
              <a:round/>
            </a:ln>
          </p:spPr>
          <p:txBody>
            <a:bodyPr rtlCol="0" anchor="ctr"/>
            <a:lstStyle/>
            <a:p>
              <a:endParaRPr lang="en-US"/>
            </a:p>
          </p:txBody>
        </p:sp>
        <p:sp>
          <p:nvSpPr>
            <p:cNvPr id="357" name="Graphic 2"/>
            <p:cNvSpPr/>
            <p:nvPr/>
          </p:nvSpPr>
          <p:spPr>
            <a:xfrm>
              <a:off x="9796591" y="5299595"/>
              <a:ext cx="146556" cy="91104"/>
            </a:xfrm>
            <a:custGeom>
              <a:avLst/>
              <a:gdLst>
                <a:gd name="connsiteX0" fmla="*/ 0 w 70484"/>
                <a:gd name="connsiteY0" fmla="*/ 43815 h 43815"/>
                <a:gd name="connsiteX1" fmla="*/ 70485 w 70484"/>
                <a:gd name="connsiteY1" fmla="*/ 0 h 43815"/>
              </a:gdLst>
              <a:ahLst/>
              <a:cxnLst>
                <a:cxn ang="0">
                  <a:pos x="connsiteX0" y="connsiteY0"/>
                </a:cxn>
                <a:cxn ang="0">
                  <a:pos x="connsiteX1" y="connsiteY1"/>
                </a:cxn>
              </a:cxnLst>
              <a:rect l="l" t="t" r="r" b="b"/>
              <a:pathLst>
                <a:path w="70484" h="43815">
                  <a:moveTo>
                    <a:pt x="0" y="43815"/>
                  </a:moveTo>
                  <a:lnTo>
                    <a:pt x="70485" y="0"/>
                  </a:lnTo>
                </a:path>
              </a:pathLst>
            </a:custGeom>
            <a:grpFill/>
            <a:ln w="9525" cap="rnd">
              <a:noFill/>
              <a:prstDash val="solid"/>
              <a:round/>
            </a:ln>
          </p:spPr>
          <p:txBody>
            <a:bodyPr rtlCol="0" anchor="ctr"/>
            <a:lstStyle/>
            <a:p>
              <a:endParaRPr lang="en-US"/>
            </a:p>
          </p:txBody>
        </p:sp>
        <p:sp>
          <p:nvSpPr>
            <p:cNvPr id="358" name="Graphic 2"/>
            <p:cNvSpPr/>
            <p:nvPr/>
          </p:nvSpPr>
          <p:spPr>
            <a:xfrm>
              <a:off x="9834220" y="5366932"/>
              <a:ext cx="144577" cy="91102"/>
            </a:xfrm>
            <a:custGeom>
              <a:avLst/>
              <a:gdLst>
                <a:gd name="connsiteX0" fmla="*/ 0 w 69532"/>
                <a:gd name="connsiteY0" fmla="*/ 43815 h 43814"/>
                <a:gd name="connsiteX1" fmla="*/ 69532 w 69532"/>
                <a:gd name="connsiteY1" fmla="*/ 0 h 43814"/>
              </a:gdLst>
              <a:ahLst/>
              <a:cxnLst>
                <a:cxn ang="0">
                  <a:pos x="connsiteX0" y="connsiteY0"/>
                </a:cxn>
                <a:cxn ang="0">
                  <a:pos x="connsiteX1" y="connsiteY1"/>
                </a:cxn>
              </a:cxnLst>
              <a:rect l="l" t="t" r="r" b="b"/>
              <a:pathLst>
                <a:path w="69532" h="43814">
                  <a:moveTo>
                    <a:pt x="0" y="43815"/>
                  </a:moveTo>
                  <a:lnTo>
                    <a:pt x="69532" y="0"/>
                  </a:lnTo>
                </a:path>
              </a:pathLst>
            </a:custGeom>
            <a:grpFill/>
            <a:ln w="9525" cap="rnd">
              <a:noFill/>
              <a:prstDash val="solid"/>
              <a:round/>
            </a:ln>
          </p:spPr>
          <p:txBody>
            <a:bodyPr rtlCol="0" anchor="ctr"/>
            <a:lstStyle/>
            <a:p>
              <a:endParaRPr lang="en-US"/>
            </a:p>
          </p:txBody>
        </p:sp>
        <p:sp>
          <p:nvSpPr>
            <p:cNvPr id="359" name="Graphic 2"/>
            <p:cNvSpPr/>
            <p:nvPr/>
          </p:nvSpPr>
          <p:spPr>
            <a:xfrm>
              <a:off x="9881752" y="5440212"/>
              <a:ext cx="146558" cy="91102"/>
            </a:xfrm>
            <a:custGeom>
              <a:avLst/>
              <a:gdLst>
                <a:gd name="connsiteX0" fmla="*/ 0 w 70485"/>
                <a:gd name="connsiteY0" fmla="*/ 43815 h 43814"/>
                <a:gd name="connsiteX1" fmla="*/ 70485 w 70485"/>
                <a:gd name="connsiteY1" fmla="*/ 0 h 43814"/>
              </a:gdLst>
              <a:ahLst/>
              <a:cxnLst>
                <a:cxn ang="0">
                  <a:pos x="connsiteX0" y="connsiteY0"/>
                </a:cxn>
                <a:cxn ang="0">
                  <a:pos x="connsiteX1" y="connsiteY1"/>
                </a:cxn>
              </a:cxnLst>
              <a:rect l="l" t="t" r="r" b="b"/>
              <a:pathLst>
                <a:path w="70485" h="43814">
                  <a:moveTo>
                    <a:pt x="0" y="43815"/>
                  </a:moveTo>
                  <a:lnTo>
                    <a:pt x="70485" y="0"/>
                  </a:lnTo>
                </a:path>
              </a:pathLst>
            </a:custGeom>
            <a:grpFill/>
            <a:ln w="9525" cap="rnd">
              <a:noFill/>
              <a:prstDash val="solid"/>
              <a:round/>
            </a:ln>
          </p:spPr>
          <p:txBody>
            <a:bodyPr rtlCol="0" anchor="ctr"/>
            <a:lstStyle/>
            <a:p>
              <a:endParaRPr lang="en-US"/>
            </a:p>
          </p:txBody>
        </p:sp>
        <p:sp>
          <p:nvSpPr>
            <p:cNvPr id="360" name="Graphic 2"/>
            <p:cNvSpPr/>
            <p:nvPr/>
          </p:nvSpPr>
          <p:spPr>
            <a:xfrm>
              <a:off x="9913441" y="5519433"/>
              <a:ext cx="144577" cy="91102"/>
            </a:xfrm>
            <a:custGeom>
              <a:avLst/>
              <a:gdLst>
                <a:gd name="connsiteX0" fmla="*/ 0 w 69532"/>
                <a:gd name="connsiteY0" fmla="*/ 43815 h 43814"/>
                <a:gd name="connsiteX1" fmla="*/ 69532 w 69532"/>
                <a:gd name="connsiteY1" fmla="*/ 0 h 43814"/>
              </a:gdLst>
              <a:ahLst/>
              <a:cxnLst>
                <a:cxn ang="0">
                  <a:pos x="connsiteX0" y="connsiteY0"/>
                </a:cxn>
                <a:cxn ang="0">
                  <a:pos x="connsiteX1" y="connsiteY1"/>
                </a:cxn>
              </a:cxnLst>
              <a:rect l="l" t="t" r="r" b="b"/>
              <a:pathLst>
                <a:path w="69532" h="43814">
                  <a:moveTo>
                    <a:pt x="0" y="43815"/>
                  </a:moveTo>
                  <a:lnTo>
                    <a:pt x="69532" y="0"/>
                  </a:lnTo>
                </a:path>
              </a:pathLst>
            </a:custGeom>
            <a:grpFill/>
            <a:ln w="9525" cap="rnd">
              <a:noFill/>
              <a:prstDash val="solid"/>
              <a:round/>
            </a:ln>
          </p:spPr>
          <p:txBody>
            <a:bodyPr rtlCol="0" anchor="ctr"/>
            <a:lstStyle/>
            <a:p>
              <a:endParaRPr lang="en-US"/>
            </a:p>
          </p:txBody>
        </p:sp>
        <p:sp>
          <p:nvSpPr>
            <p:cNvPr id="361" name="Graphic 2"/>
            <p:cNvSpPr/>
            <p:nvPr/>
          </p:nvSpPr>
          <p:spPr>
            <a:xfrm>
              <a:off x="9649031" y="5616477"/>
              <a:ext cx="96734" cy="161620"/>
            </a:xfrm>
            <a:custGeom>
              <a:avLst/>
              <a:gdLst>
                <a:gd name="connsiteX0" fmla="*/ 38582 w 46523"/>
                <a:gd name="connsiteY0" fmla="*/ 0 h 77729"/>
                <a:gd name="connsiteX1" fmla="*/ 14769 w 46523"/>
                <a:gd name="connsiteY1" fmla="*/ 76200 h 77729"/>
                <a:gd name="connsiteX2" fmla="*/ 44297 w 46523"/>
                <a:gd name="connsiteY2" fmla="*/ 2857 h 77729"/>
              </a:gdLst>
              <a:ahLst/>
              <a:cxnLst>
                <a:cxn ang="0">
                  <a:pos x="connsiteX0" y="connsiteY0"/>
                </a:cxn>
                <a:cxn ang="0">
                  <a:pos x="connsiteX1" y="connsiteY1"/>
                </a:cxn>
                <a:cxn ang="0">
                  <a:pos x="connsiteX2" y="connsiteY2"/>
                </a:cxn>
              </a:cxnLst>
              <a:rect l="l" t="t" r="r" b="b"/>
              <a:pathLst>
                <a:path w="46523" h="77729">
                  <a:moveTo>
                    <a:pt x="38582" y="0"/>
                  </a:moveTo>
                  <a:cubicBezTo>
                    <a:pt x="38582" y="0"/>
                    <a:pt x="-29046" y="90488"/>
                    <a:pt x="14769" y="76200"/>
                  </a:cubicBezTo>
                  <a:cubicBezTo>
                    <a:pt x="58584" y="61913"/>
                    <a:pt x="44297" y="2857"/>
                    <a:pt x="44297" y="2857"/>
                  </a:cubicBezTo>
                </a:path>
              </a:pathLst>
            </a:custGeom>
            <a:grpFill/>
            <a:ln w="9525" cap="rnd">
              <a:noFill/>
              <a:prstDash val="solid"/>
              <a:round/>
            </a:ln>
          </p:spPr>
          <p:txBody>
            <a:bodyPr rtlCol="0" anchor="ctr"/>
            <a:lstStyle/>
            <a:p>
              <a:endParaRPr lang="en-US"/>
            </a:p>
          </p:txBody>
        </p:sp>
        <p:sp>
          <p:nvSpPr>
            <p:cNvPr id="362" name="Graphic 2"/>
            <p:cNvSpPr/>
            <p:nvPr/>
          </p:nvSpPr>
          <p:spPr>
            <a:xfrm>
              <a:off x="10373431" y="4695537"/>
              <a:ext cx="310430" cy="528796"/>
            </a:xfrm>
            <a:custGeom>
              <a:avLst/>
              <a:gdLst>
                <a:gd name="connsiteX0" fmla="*/ 707 w 149297"/>
                <a:gd name="connsiteY0" fmla="*/ 0 h 254317"/>
                <a:gd name="connsiteX1" fmla="*/ 149297 w 149297"/>
                <a:gd name="connsiteY1" fmla="*/ 254317 h 254317"/>
              </a:gdLst>
              <a:ahLst/>
              <a:cxnLst>
                <a:cxn ang="0">
                  <a:pos x="connsiteX0" y="connsiteY0"/>
                </a:cxn>
                <a:cxn ang="0">
                  <a:pos x="connsiteX1" y="connsiteY1"/>
                </a:cxn>
              </a:cxnLst>
              <a:rect l="l" t="t" r="r" b="b"/>
              <a:pathLst>
                <a:path w="149297" h="254317">
                  <a:moveTo>
                    <a:pt x="707" y="0"/>
                  </a:moveTo>
                  <a:cubicBezTo>
                    <a:pt x="-10723" y="6667"/>
                    <a:pt x="119770" y="250508"/>
                    <a:pt x="149297" y="254317"/>
                  </a:cubicBezTo>
                </a:path>
              </a:pathLst>
            </a:custGeom>
            <a:grpFill/>
            <a:ln w="9525" cap="rnd">
              <a:noFill/>
              <a:prstDash val="solid"/>
              <a:round/>
            </a:ln>
          </p:spPr>
          <p:txBody>
            <a:bodyPr rtlCol="0" anchor="ctr"/>
            <a:lstStyle/>
            <a:p>
              <a:endParaRPr lang="en-US"/>
            </a:p>
          </p:txBody>
        </p:sp>
        <p:sp>
          <p:nvSpPr>
            <p:cNvPr id="363" name="Graphic 2"/>
            <p:cNvSpPr/>
            <p:nvPr/>
          </p:nvSpPr>
          <p:spPr>
            <a:xfrm>
              <a:off x="10479868" y="4709402"/>
              <a:ext cx="65356" cy="55452"/>
            </a:xfrm>
            <a:custGeom>
              <a:avLst/>
              <a:gdLst>
                <a:gd name="connsiteX0" fmla="*/ 0 w 31432"/>
                <a:gd name="connsiteY0" fmla="*/ 26670 h 26669"/>
                <a:gd name="connsiteX1" fmla="*/ 31432 w 31432"/>
                <a:gd name="connsiteY1" fmla="*/ 0 h 26669"/>
              </a:gdLst>
              <a:ahLst/>
              <a:cxnLst>
                <a:cxn ang="0">
                  <a:pos x="connsiteX0" y="connsiteY0"/>
                </a:cxn>
                <a:cxn ang="0">
                  <a:pos x="connsiteX1" y="connsiteY1"/>
                </a:cxn>
              </a:cxnLst>
              <a:rect l="l" t="t" r="r" b="b"/>
              <a:pathLst>
                <a:path w="31432" h="26669">
                  <a:moveTo>
                    <a:pt x="0" y="26670"/>
                  </a:moveTo>
                  <a:lnTo>
                    <a:pt x="31432" y="0"/>
                  </a:lnTo>
                </a:path>
              </a:pathLst>
            </a:custGeom>
            <a:grpFill/>
            <a:ln w="9525" cap="rnd">
              <a:noFill/>
              <a:prstDash val="solid"/>
              <a:round/>
            </a:ln>
          </p:spPr>
          <p:txBody>
            <a:bodyPr rtlCol="0" anchor="ctr"/>
            <a:lstStyle/>
            <a:p>
              <a:endParaRPr lang="en-US"/>
            </a:p>
          </p:txBody>
        </p:sp>
        <p:sp>
          <p:nvSpPr>
            <p:cNvPr id="364" name="Graphic 2"/>
            <p:cNvSpPr/>
            <p:nvPr/>
          </p:nvSpPr>
          <p:spPr>
            <a:xfrm>
              <a:off x="10521459" y="4782682"/>
              <a:ext cx="67337" cy="55452"/>
            </a:xfrm>
            <a:custGeom>
              <a:avLst/>
              <a:gdLst>
                <a:gd name="connsiteX0" fmla="*/ 0 w 32385"/>
                <a:gd name="connsiteY0" fmla="*/ 26670 h 26669"/>
                <a:gd name="connsiteX1" fmla="*/ 32385 w 32385"/>
                <a:gd name="connsiteY1" fmla="*/ 0 h 26669"/>
              </a:gdLst>
              <a:ahLst/>
              <a:cxnLst>
                <a:cxn ang="0">
                  <a:pos x="connsiteX0" y="connsiteY0"/>
                </a:cxn>
                <a:cxn ang="0">
                  <a:pos x="connsiteX1" y="connsiteY1"/>
                </a:cxn>
              </a:cxnLst>
              <a:rect l="l" t="t" r="r" b="b"/>
              <a:pathLst>
                <a:path w="32385" h="26669">
                  <a:moveTo>
                    <a:pt x="0" y="26670"/>
                  </a:moveTo>
                  <a:lnTo>
                    <a:pt x="32385" y="0"/>
                  </a:lnTo>
                </a:path>
              </a:pathLst>
            </a:custGeom>
            <a:grpFill/>
            <a:ln w="9525" cap="rnd">
              <a:noFill/>
              <a:prstDash val="solid"/>
              <a:round/>
            </a:ln>
          </p:spPr>
          <p:txBody>
            <a:bodyPr rtlCol="0" anchor="ctr"/>
            <a:lstStyle/>
            <a:p>
              <a:endParaRPr lang="en-US"/>
            </a:p>
          </p:txBody>
        </p:sp>
        <p:sp>
          <p:nvSpPr>
            <p:cNvPr id="365" name="Graphic 2"/>
            <p:cNvSpPr/>
            <p:nvPr/>
          </p:nvSpPr>
          <p:spPr>
            <a:xfrm>
              <a:off x="10557109" y="4855960"/>
              <a:ext cx="67335" cy="55454"/>
            </a:xfrm>
            <a:custGeom>
              <a:avLst/>
              <a:gdLst>
                <a:gd name="connsiteX0" fmla="*/ 0 w 32384"/>
                <a:gd name="connsiteY0" fmla="*/ 26670 h 26670"/>
                <a:gd name="connsiteX1" fmla="*/ 32385 w 32384"/>
                <a:gd name="connsiteY1" fmla="*/ 0 h 26670"/>
              </a:gdLst>
              <a:ahLst/>
              <a:cxnLst>
                <a:cxn ang="0">
                  <a:pos x="connsiteX0" y="connsiteY0"/>
                </a:cxn>
                <a:cxn ang="0">
                  <a:pos x="connsiteX1" y="connsiteY1"/>
                </a:cxn>
              </a:cxnLst>
              <a:rect l="l" t="t" r="r" b="b"/>
              <a:pathLst>
                <a:path w="32384" h="26670">
                  <a:moveTo>
                    <a:pt x="0" y="26670"/>
                  </a:moveTo>
                  <a:lnTo>
                    <a:pt x="32385" y="0"/>
                  </a:lnTo>
                </a:path>
              </a:pathLst>
            </a:custGeom>
            <a:grpFill/>
            <a:ln w="9525" cap="rnd">
              <a:noFill/>
              <a:prstDash val="solid"/>
              <a:round/>
            </a:ln>
          </p:spPr>
          <p:txBody>
            <a:bodyPr rtlCol="0" anchor="ctr"/>
            <a:lstStyle/>
            <a:p>
              <a:endParaRPr lang="en-US"/>
            </a:p>
          </p:txBody>
        </p:sp>
        <p:sp>
          <p:nvSpPr>
            <p:cNvPr id="366" name="Graphic 2"/>
            <p:cNvSpPr/>
            <p:nvPr/>
          </p:nvSpPr>
          <p:spPr>
            <a:xfrm>
              <a:off x="10594737" y="4929240"/>
              <a:ext cx="67337" cy="53473"/>
            </a:xfrm>
            <a:custGeom>
              <a:avLst/>
              <a:gdLst>
                <a:gd name="connsiteX0" fmla="*/ 0 w 32385"/>
                <a:gd name="connsiteY0" fmla="*/ 25718 h 25717"/>
                <a:gd name="connsiteX1" fmla="*/ 32385 w 32385"/>
                <a:gd name="connsiteY1" fmla="*/ 0 h 25717"/>
              </a:gdLst>
              <a:ahLst/>
              <a:cxnLst>
                <a:cxn ang="0">
                  <a:pos x="connsiteX0" y="connsiteY0"/>
                </a:cxn>
                <a:cxn ang="0">
                  <a:pos x="connsiteX1" y="connsiteY1"/>
                </a:cxn>
              </a:cxnLst>
              <a:rect l="l" t="t" r="r" b="b"/>
              <a:pathLst>
                <a:path w="32385" h="25717">
                  <a:moveTo>
                    <a:pt x="0" y="25718"/>
                  </a:moveTo>
                  <a:lnTo>
                    <a:pt x="32385" y="0"/>
                  </a:lnTo>
                </a:path>
              </a:pathLst>
            </a:custGeom>
            <a:grpFill/>
            <a:ln w="9525" cap="rnd">
              <a:noFill/>
              <a:prstDash val="solid"/>
              <a:round/>
            </a:ln>
          </p:spPr>
          <p:txBody>
            <a:bodyPr rtlCol="0" anchor="ctr"/>
            <a:lstStyle/>
            <a:p>
              <a:endParaRPr lang="en-US"/>
            </a:p>
          </p:txBody>
        </p:sp>
        <p:sp>
          <p:nvSpPr>
            <p:cNvPr id="367" name="Graphic 2"/>
            <p:cNvSpPr/>
            <p:nvPr/>
          </p:nvSpPr>
          <p:spPr>
            <a:xfrm>
              <a:off x="10636329" y="5002518"/>
              <a:ext cx="67335" cy="53473"/>
            </a:xfrm>
            <a:custGeom>
              <a:avLst/>
              <a:gdLst>
                <a:gd name="connsiteX0" fmla="*/ 0 w 32384"/>
                <a:gd name="connsiteY0" fmla="*/ 25717 h 25717"/>
                <a:gd name="connsiteX1" fmla="*/ 32385 w 32384"/>
                <a:gd name="connsiteY1" fmla="*/ 0 h 25717"/>
              </a:gdLst>
              <a:ahLst/>
              <a:cxnLst>
                <a:cxn ang="0">
                  <a:pos x="connsiteX0" y="connsiteY0"/>
                </a:cxn>
                <a:cxn ang="0">
                  <a:pos x="connsiteX1" y="connsiteY1"/>
                </a:cxn>
              </a:cxnLst>
              <a:rect l="l" t="t" r="r" b="b"/>
              <a:pathLst>
                <a:path w="32384" h="25717">
                  <a:moveTo>
                    <a:pt x="0" y="25717"/>
                  </a:moveTo>
                  <a:lnTo>
                    <a:pt x="32385" y="0"/>
                  </a:lnTo>
                </a:path>
              </a:pathLst>
            </a:custGeom>
            <a:grpFill/>
            <a:ln w="9525" cap="rnd">
              <a:noFill/>
              <a:prstDash val="solid"/>
              <a:round/>
            </a:ln>
          </p:spPr>
          <p:txBody>
            <a:bodyPr rtlCol="0" anchor="ctr"/>
            <a:lstStyle/>
            <a:p>
              <a:endParaRPr lang="en-US"/>
            </a:p>
          </p:txBody>
        </p:sp>
        <p:sp>
          <p:nvSpPr>
            <p:cNvPr id="368" name="Graphic 2"/>
            <p:cNvSpPr/>
            <p:nvPr/>
          </p:nvSpPr>
          <p:spPr>
            <a:xfrm>
              <a:off x="10454122" y="5123328"/>
              <a:ext cx="59594" cy="134552"/>
            </a:xfrm>
            <a:custGeom>
              <a:avLst/>
              <a:gdLst>
                <a:gd name="connsiteX0" fmla="*/ 0 w 28661"/>
                <a:gd name="connsiteY0" fmla="*/ 0 h 64711"/>
                <a:gd name="connsiteX1" fmla="*/ 23813 w 28661"/>
                <a:gd name="connsiteY1" fmla="*/ 61913 h 64711"/>
                <a:gd name="connsiteX2" fmla="*/ 20955 w 28661"/>
                <a:gd name="connsiteY2" fmla="*/ 6668 h 64711"/>
              </a:gdLst>
              <a:ahLst/>
              <a:cxnLst>
                <a:cxn ang="0">
                  <a:pos x="connsiteX0" y="connsiteY0"/>
                </a:cxn>
                <a:cxn ang="0">
                  <a:pos x="connsiteX1" y="connsiteY1"/>
                </a:cxn>
                <a:cxn ang="0">
                  <a:pos x="connsiteX2" y="connsiteY2"/>
                </a:cxn>
              </a:cxnLst>
              <a:rect l="l" t="t" r="r" b="b"/>
              <a:pathLst>
                <a:path w="28661" h="64711">
                  <a:moveTo>
                    <a:pt x="0" y="0"/>
                  </a:moveTo>
                  <a:cubicBezTo>
                    <a:pt x="0" y="61913"/>
                    <a:pt x="11430" y="70485"/>
                    <a:pt x="23813" y="61913"/>
                  </a:cubicBezTo>
                  <a:cubicBezTo>
                    <a:pt x="36195" y="53340"/>
                    <a:pt x="20955" y="6668"/>
                    <a:pt x="20955" y="6668"/>
                  </a:cubicBezTo>
                </a:path>
              </a:pathLst>
            </a:custGeom>
            <a:grpFill/>
            <a:ln w="9525" cap="rnd">
              <a:noFill/>
              <a:prstDash val="solid"/>
              <a:round/>
            </a:ln>
          </p:spPr>
          <p:txBody>
            <a:bodyPr rtlCol="0" anchor="ctr"/>
            <a:lstStyle/>
            <a:p>
              <a:endParaRPr lang="en-US"/>
            </a:p>
          </p:txBody>
        </p:sp>
        <p:sp>
          <p:nvSpPr>
            <p:cNvPr id="369" name="Graphic 2"/>
            <p:cNvSpPr/>
            <p:nvPr/>
          </p:nvSpPr>
          <p:spPr>
            <a:xfrm>
              <a:off x="8206237" y="3105186"/>
              <a:ext cx="463440" cy="205287"/>
            </a:xfrm>
            <a:custGeom>
              <a:avLst/>
              <a:gdLst>
                <a:gd name="connsiteX0" fmla="*/ 0 w 222885"/>
                <a:gd name="connsiteY0" fmla="*/ 89535 h 98730"/>
                <a:gd name="connsiteX1" fmla="*/ 91440 w 222885"/>
                <a:gd name="connsiteY1" fmla="*/ 87630 h 98730"/>
                <a:gd name="connsiteX2" fmla="*/ 222885 w 222885"/>
                <a:gd name="connsiteY2" fmla="*/ 0 h 98730"/>
              </a:gdLst>
              <a:ahLst/>
              <a:cxnLst>
                <a:cxn ang="0">
                  <a:pos x="connsiteX0" y="connsiteY0"/>
                </a:cxn>
                <a:cxn ang="0">
                  <a:pos x="connsiteX1" y="connsiteY1"/>
                </a:cxn>
                <a:cxn ang="0">
                  <a:pos x="connsiteX2" y="connsiteY2"/>
                </a:cxn>
              </a:cxnLst>
              <a:rect l="l" t="t" r="r" b="b"/>
              <a:pathLst>
                <a:path w="222885" h="98730">
                  <a:moveTo>
                    <a:pt x="0" y="89535"/>
                  </a:moveTo>
                  <a:cubicBezTo>
                    <a:pt x="0" y="89535"/>
                    <a:pt x="10478" y="111443"/>
                    <a:pt x="91440" y="87630"/>
                  </a:cubicBezTo>
                  <a:cubicBezTo>
                    <a:pt x="172403" y="63818"/>
                    <a:pt x="219075" y="26670"/>
                    <a:pt x="222885" y="0"/>
                  </a:cubicBezTo>
                </a:path>
              </a:pathLst>
            </a:custGeom>
            <a:grpFill/>
            <a:ln w="9525" cap="rnd">
              <a:noFill/>
              <a:prstDash val="solid"/>
              <a:round/>
            </a:ln>
          </p:spPr>
          <p:txBody>
            <a:bodyPr rtlCol="0" anchor="ctr"/>
            <a:lstStyle/>
            <a:p>
              <a:endParaRPr lang="en-US"/>
            </a:p>
          </p:txBody>
        </p:sp>
        <p:sp>
          <p:nvSpPr>
            <p:cNvPr id="370" name="Graphic 2"/>
            <p:cNvSpPr/>
            <p:nvPr/>
          </p:nvSpPr>
          <p:spPr>
            <a:xfrm>
              <a:off x="7002084" y="750356"/>
              <a:ext cx="740710" cy="528796"/>
            </a:xfrm>
            <a:custGeom>
              <a:avLst/>
              <a:gdLst>
                <a:gd name="connsiteX0" fmla="*/ 0 w 356234"/>
                <a:gd name="connsiteY0" fmla="*/ 231458 h 254317"/>
                <a:gd name="connsiteX1" fmla="*/ 0 w 356234"/>
                <a:gd name="connsiteY1" fmla="*/ 22860 h 254317"/>
                <a:gd name="connsiteX2" fmla="*/ 22860 w 356234"/>
                <a:gd name="connsiteY2" fmla="*/ 0 h 254317"/>
                <a:gd name="connsiteX3" fmla="*/ 333375 w 356234"/>
                <a:gd name="connsiteY3" fmla="*/ 0 h 254317"/>
                <a:gd name="connsiteX4" fmla="*/ 356235 w 356234"/>
                <a:gd name="connsiteY4" fmla="*/ 22860 h 254317"/>
                <a:gd name="connsiteX5" fmla="*/ 356235 w 356234"/>
                <a:gd name="connsiteY5" fmla="*/ 231458 h 254317"/>
                <a:gd name="connsiteX6" fmla="*/ 333375 w 356234"/>
                <a:gd name="connsiteY6" fmla="*/ 254317 h 254317"/>
                <a:gd name="connsiteX7" fmla="*/ 22860 w 356234"/>
                <a:gd name="connsiteY7" fmla="*/ 254317 h 254317"/>
                <a:gd name="connsiteX8" fmla="*/ 0 w 356234"/>
                <a:gd name="connsiteY8" fmla="*/ 231458 h 254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234" h="254317">
                  <a:moveTo>
                    <a:pt x="0" y="231458"/>
                  </a:moveTo>
                  <a:lnTo>
                    <a:pt x="0" y="22860"/>
                  </a:lnTo>
                  <a:cubicBezTo>
                    <a:pt x="0" y="10477"/>
                    <a:pt x="10478" y="0"/>
                    <a:pt x="22860" y="0"/>
                  </a:cubicBezTo>
                  <a:lnTo>
                    <a:pt x="333375" y="0"/>
                  </a:lnTo>
                  <a:cubicBezTo>
                    <a:pt x="345757" y="0"/>
                    <a:pt x="356235" y="10477"/>
                    <a:pt x="356235" y="22860"/>
                  </a:cubicBezTo>
                  <a:lnTo>
                    <a:pt x="356235" y="231458"/>
                  </a:lnTo>
                  <a:cubicBezTo>
                    <a:pt x="356235" y="243840"/>
                    <a:pt x="345757" y="254317"/>
                    <a:pt x="333375" y="254317"/>
                  </a:cubicBezTo>
                  <a:lnTo>
                    <a:pt x="22860" y="254317"/>
                  </a:lnTo>
                  <a:cubicBezTo>
                    <a:pt x="9525" y="254317"/>
                    <a:pt x="0" y="243840"/>
                    <a:pt x="0" y="231458"/>
                  </a:cubicBezTo>
                  <a:close/>
                </a:path>
              </a:pathLst>
            </a:custGeom>
            <a:grpFill/>
            <a:ln w="9525" cap="flat">
              <a:noFill/>
              <a:prstDash val="solid"/>
              <a:miter/>
            </a:ln>
          </p:spPr>
          <p:txBody>
            <a:bodyPr rtlCol="0" anchor="ctr"/>
            <a:lstStyle/>
            <a:p>
              <a:endParaRPr lang="en-US"/>
            </a:p>
          </p:txBody>
        </p:sp>
        <p:sp>
          <p:nvSpPr>
            <p:cNvPr id="371" name="Graphic 2"/>
            <p:cNvSpPr/>
            <p:nvPr/>
          </p:nvSpPr>
          <p:spPr>
            <a:xfrm>
              <a:off x="7000105" y="750356"/>
              <a:ext cx="740710" cy="81200"/>
            </a:xfrm>
            <a:custGeom>
              <a:avLst/>
              <a:gdLst>
                <a:gd name="connsiteX0" fmla="*/ 356235 w 356234"/>
                <a:gd name="connsiteY0" fmla="*/ 22860 h 39052"/>
                <a:gd name="connsiteX1" fmla="*/ 333375 w 356234"/>
                <a:gd name="connsiteY1" fmla="*/ 0 h 39052"/>
                <a:gd name="connsiteX2" fmla="*/ 22860 w 356234"/>
                <a:gd name="connsiteY2" fmla="*/ 0 h 39052"/>
                <a:gd name="connsiteX3" fmla="*/ 0 w 356234"/>
                <a:gd name="connsiteY3" fmla="*/ 22860 h 39052"/>
                <a:gd name="connsiteX4" fmla="*/ 0 w 356234"/>
                <a:gd name="connsiteY4" fmla="*/ 39052 h 39052"/>
                <a:gd name="connsiteX5" fmla="*/ 355283 w 356234"/>
                <a:gd name="connsiteY5" fmla="*/ 39052 h 39052"/>
                <a:gd name="connsiteX6" fmla="*/ 356235 w 356234"/>
                <a:gd name="connsiteY6" fmla="*/ 22860 h 3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234" h="39052">
                  <a:moveTo>
                    <a:pt x="356235" y="22860"/>
                  </a:moveTo>
                  <a:cubicBezTo>
                    <a:pt x="356235" y="10477"/>
                    <a:pt x="345758" y="0"/>
                    <a:pt x="333375" y="0"/>
                  </a:cubicBezTo>
                  <a:lnTo>
                    <a:pt x="22860" y="0"/>
                  </a:lnTo>
                  <a:cubicBezTo>
                    <a:pt x="10478" y="0"/>
                    <a:pt x="0" y="10477"/>
                    <a:pt x="0" y="22860"/>
                  </a:cubicBezTo>
                  <a:lnTo>
                    <a:pt x="0" y="39052"/>
                  </a:lnTo>
                  <a:lnTo>
                    <a:pt x="355283" y="39052"/>
                  </a:lnTo>
                  <a:lnTo>
                    <a:pt x="356235" y="22860"/>
                  </a:lnTo>
                  <a:close/>
                </a:path>
              </a:pathLst>
            </a:custGeom>
            <a:grpFill/>
            <a:ln w="9525" cap="flat">
              <a:noFill/>
              <a:prstDash val="solid"/>
              <a:miter/>
            </a:ln>
          </p:spPr>
          <p:txBody>
            <a:bodyPr rtlCol="0" anchor="ctr"/>
            <a:lstStyle/>
            <a:p>
              <a:endParaRPr lang="en-US"/>
            </a:p>
          </p:txBody>
        </p:sp>
        <p:sp>
          <p:nvSpPr>
            <p:cNvPr id="372" name="Graphic 2"/>
            <p:cNvSpPr/>
            <p:nvPr/>
          </p:nvSpPr>
          <p:spPr>
            <a:xfrm>
              <a:off x="7083287" y="892953"/>
              <a:ext cx="269539" cy="235680"/>
            </a:xfrm>
            <a:custGeom>
              <a:avLst/>
              <a:gdLst>
                <a:gd name="connsiteX0" fmla="*/ 116205 w 129631"/>
                <a:gd name="connsiteY0" fmla="*/ 113347 h 113347"/>
                <a:gd name="connsiteX1" fmla="*/ 13335 w 129631"/>
                <a:gd name="connsiteY1" fmla="*/ 113347 h 113347"/>
                <a:gd name="connsiteX2" fmla="*/ 0 w 129631"/>
                <a:gd name="connsiteY2" fmla="*/ 100012 h 113347"/>
                <a:gd name="connsiteX3" fmla="*/ 0 w 129631"/>
                <a:gd name="connsiteY3" fmla="*/ 13335 h 113347"/>
                <a:gd name="connsiteX4" fmla="*/ 13335 w 129631"/>
                <a:gd name="connsiteY4" fmla="*/ 0 h 113347"/>
                <a:gd name="connsiteX5" fmla="*/ 116205 w 129631"/>
                <a:gd name="connsiteY5" fmla="*/ 0 h 113347"/>
                <a:gd name="connsiteX6" fmla="*/ 129540 w 129631"/>
                <a:gd name="connsiteY6" fmla="*/ 13335 h 113347"/>
                <a:gd name="connsiteX7" fmla="*/ 129540 w 129631"/>
                <a:gd name="connsiteY7" fmla="*/ 100012 h 113347"/>
                <a:gd name="connsiteX8" fmla="*/ 116205 w 129631"/>
                <a:gd name="connsiteY8" fmla="*/ 113347 h 1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631" h="113347">
                  <a:moveTo>
                    <a:pt x="116205" y="113347"/>
                  </a:moveTo>
                  <a:lnTo>
                    <a:pt x="13335" y="113347"/>
                  </a:lnTo>
                  <a:cubicBezTo>
                    <a:pt x="5715" y="113347"/>
                    <a:pt x="0" y="107632"/>
                    <a:pt x="0" y="100012"/>
                  </a:cubicBezTo>
                  <a:lnTo>
                    <a:pt x="0" y="13335"/>
                  </a:lnTo>
                  <a:cubicBezTo>
                    <a:pt x="0" y="5715"/>
                    <a:pt x="5715" y="0"/>
                    <a:pt x="13335" y="0"/>
                  </a:cubicBezTo>
                  <a:lnTo>
                    <a:pt x="116205" y="0"/>
                  </a:lnTo>
                  <a:cubicBezTo>
                    <a:pt x="123825" y="0"/>
                    <a:pt x="129540" y="5715"/>
                    <a:pt x="129540" y="13335"/>
                  </a:cubicBezTo>
                  <a:lnTo>
                    <a:pt x="129540" y="100012"/>
                  </a:lnTo>
                  <a:cubicBezTo>
                    <a:pt x="130492" y="106680"/>
                    <a:pt x="123825" y="113347"/>
                    <a:pt x="116205" y="113347"/>
                  </a:cubicBezTo>
                  <a:close/>
                </a:path>
              </a:pathLst>
            </a:custGeom>
            <a:grpFill/>
            <a:ln w="9525" cap="flat">
              <a:noFill/>
              <a:prstDash val="solid"/>
              <a:miter/>
            </a:ln>
          </p:spPr>
          <p:txBody>
            <a:bodyPr rtlCol="0" anchor="ctr"/>
            <a:lstStyle/>
            <a:p>
              <a:endParaRPr lang="en-US"/>
            </a:p>
          </p:txBody>
        </p:sp>
        <p:sp>
          <p:nvSpPr>
            <p:cNvPr id="373" name="Graphic 2"/>
            <p:cNvSpPr/>
            <p:nvPr/>
          </p:nvSpPr>
          <p:spPr>
            <a:xfrm>
              <a:off x="7404130" y="906816"/>
              <a:ext cx="265387" cy="19805"/>
            </a:xfrm>
            <a:custGeom>
              <a:avLst/>
              <a:gdLst>
                <a:gd name="connsiteX0" fmla="*/ 0 w 127634"/>
                <a:gd name="connsiteY0" fmla="*/ 0 h 9525"/>
                <a:gd name="connsiteX1" fmla="*/ 127635 w 127634"/>
                <a:gd name="connsiteY1" fmla="*/ 0 h 9525"/>
              </a:gdLst>
              <a:ahLst/>
              <a:cxnLst>
                <a:cxn ang="0">
                  <a:pos x="connsiteX0" y="connsiteY0"/>
                </a:cxn>
                <a:cxn ang="0">
                  <a:pos x="connsiteX1" y="connsiteY1"/>
                </a:cxn>
              </a:cxnLst>
              <a:rect l="l" t="t" r="r" b="b"/>
              <a:pathLst>
                <a:path w="127634" h="9525">
                  <a:moveTo>
                    <a:pt x="0" y="0"/>
                  </a:moveTo>
                  <a:lnTo>
                    <a:pt x="127635" y="0"/>
                  </a:lnTo>
                </a:path>
              </a:pathLst>
            </a:custGeom>
            <a:grpFill/>
            <a:ln w="9525" cap="rnd">
              <a:noFill/>
              <a:prstDash val="solid"/>
              <a:round/>
            </a:ln>
          </p:spPr>
          <p:txBody>
            <a:bodyPr rtlCol="0" anchor="ctr"/>
            <a:lstStyle/>
            <a:p>
              <a:endParaRPr lang="en-US"/>
            </a:p>
          </p:txBody>
        </p:sp>
        <p:sp>
          <p:nvSpPr>
            <p:cNvPr id="374" name="Graphic 2"/>
            <p:cNvSpPr/>
            <p:nvPr/>
          </p:nvSpPr>
          <p:spPr>
            <a:xfrm>
              <a:off x="7404130" y="976135"/>
              <a:ext cx="265387" cy="19805"/>
            </a:xfrm>
            <a:custGeom>
              <a:avLst/>
              <a:gdLst>
                <a:gd name="connsiteX0" fmla="*/ 0 w 127634"/>
                <a:gd name="connsiteY0" fmla="*/ 0 h 9525"/>
                <a:gd name="connsiteX1" fmla="*/ 127635 w 127634"/>
                <a:gd name="connsiteY1" fmla="*/ 0 h 9525"/>
              </a:gdLst>
              <a:ahLst/>
              <a:cxnLst>
                <a:cxn ang="0">
                  <a:pos x="connsiteX0" y="connsiteY0"/>
                </a:cxn>
                <a:cxn ang="0">
                  <a:pos x="connsiteX1" y="connsiteY1"/>
                </a:cxn>
              </a:cxnLst>
              <a:rect l="l" t="t" r="r" b="b"/>
              <a:pathLst>
                <a:path w="127634" h="9525">
                  <a:moveTo>
                    <a:pt x="0" y="0"/>
                  </a:moveTo>
                  <a:lnTo>
                    <a:pt x="127635" y="0"/>
                  </a:lnTo>
                </a:path>
              </a:pathLst>
            </a:custGeom>
            <a:grpFill/>
            <a:ln w="9525" cap="rnd">
              <a:noFill/>
              <a:prstDash val="solid"/>
              <a:round/>
            </a:ln>
          </p:spPr>
          <p:txBody>
            <a:bodyPr rtlCol="0" anchor="ctr"/>
            <a:lstStyle/>
            <a:p>
              <a:endParaRPr lang="en-US"/>
            </a:p>
          </p:txBody>
        </p:sp>
        <p:sp>
          <p:nvSpPr>
            <p:cNvPr id="375" name="Graphic 2"/>
            <p:cNvSpPr/>
            <p:nvPr/>
          </p:nvSpPr>
          <p:spPr>
            <a:xfrm>
              <a:off x="7404130" y="1053373"/>
              <a:ext cx="265387" cy="19805"/>
            </a:xfrm>
            <a:custGeom>
              <a:avLst/>
              <a:gdLst>
                <a:gd name="connsiteX0" fmla="*/ 0 w 127634"/>
                <a:gd name="connsiteY0" fmla="*/ 0 h 9525"/>
                <a:gd name="connsiteX1" fmla="*/ 127635 w 127634"/>
                <a:gd name="connsiteY1" fmla="*/ 0 h 9525"/>
              </a:gdLst>
              <a:ahLst/>
              <a:cxnLst>
                <a:cxn ang="0">
                  <a:pos x="connsiteX0" y="connsiteY0"/>
                </a:cxn>
                <a:cxn ang="0">
                  <a:pos x="connsiteX1" y="connsiteY1"/>
                </a:cxn>
              </a:cxnLst>
              <a:rect l="l" t="t" r="r" b="b"/>
              <a:pathLst>
                <a:path w="127634" h="9525">
                  <a:moveTo>
                    <a:pt x="0" y="0"/>
                  </a:moveTo>
                  <a:lnTo>
                    <a:pt x="127635" y="0"/>
                  </a:lnTo>
                </a:path>
              </a:pathLst>
            </a:custGeom>
            <a:grpFill/>
            <a:ln w="9525" cap="rnd">
              <a:noFill/>
              <a:prstDash val="solid"/>
              <a:round/>
            </a:ln>
          </p:spPr>
          <p:txBody>
            <a:bodyPr rtlCol="0" anchor="ctr"/>
            <a:lstStyle/>
            <a:p>
              <a:endParaRPr lang="en-US"/>
            </a:p>
          </p:txBody>
        </p:sp>
        <p:sp>
          <p:nvSpPr>
            <p:cNvPr id="376" name="Graphic 2"/>
            <p:cNvSpPr/>
            <p:nvPr/>
          </p:nvSpPr>
          <p:spPr>
            <a:xfrm>
              <a:off x="7404130" y="1122692"/>
              <a:ext cx="265387" cy="19805"/>
            </a:xfrm>
            <a:custGeom>
              <a:avLst/>
              <a:gdLst>
                <a:gd name="connsiteX0" fmla="*/ 0 w 127634"/>
                <a:gd name="connsiteY0" fmla="*/ 0 h 9525"/>
                <a:gd name="connsiteX1" fmla="*/ 127635 w 127634"/>
                <a:gd name="connsiteY1" fmla="*/ 0 h 9525"/>
              </a:gdLst>
              <a:ahLst/>
              <a:cxnLst>
                <a:cxn ang="0">
                  <a:pos x="connsiteX0" y="connsiteY0"/>
                </a:cxn>
                <a:cxn ang="0">
                  <a:pos x="connsiteX1" y="connsiteY1"/>
                </a:cxn>
              </a:cxnLst>
              <a:rect l="l" t="t" r="r" b="b"/>
              <a:pathLst>
                <a:path w="127634" h="9525">
                  <a:moveTo>
                    <a:pt x="0" y="0"/>
                  </a:moveTo>
                  <a:lnTo>
                    <a:pt x="127635" y="0"/>
                  </a:lnTo>
                </a:path>
              </a:pathLst>
            </a:custGeom>
            <a:grpFill/>
            <a:ln w="9525" cap="rnd">
              <a:noFill/>
              <a:prstDash val="solid"/>
              <a:round/>
            </a:ln>
          </p:spPr>
          <p:txBody>
            <a:bodyPr rtlCol="0" anchor="ctr"/>
            <a:lstStyle/>
            <a:p>
              <a:endParaRPr lang="en-US"/>
            </a:p>
          </p:txBody>
        </p:sp>
        <p:sp>
          <p:nvSpPr>
            <p:cNvPr id="377" name="Graphic 2"/>
            <p:cNvSpPr/>
            <p:nvPr/>
          </p:nvSpPr>
          <p:spPr>
            <a:xfrm>
              <a:off x="7095170" y="1192009"/>
              <a:ext cx="574349" cy="19805"/>
            </a:xfrm>
            <a:custGeom>
              <a:avLst/>
              <a:gdLst>
                <a:gd name="connsiteX0" fmla="*/ 0 w 276225"/>
                <a:gd name="connsiteY0" fmla="*/ 0 h 9525"/>
                <a:gd name="connsiteX1" fmla="*/ 276225 w 276225"/>
                <a:gd name="connsiteY1" fmla="*/ 0 h 9525"/>
              </a:gdLst>
              <a:ahLst/>
              <a:cxnLst>
                <a:cxn ang="0">
                  <a:pos x="connsiteX0" y="connsiteY0"/>
                </a:cxn>
                <a:cxn ang="0">
                  <a:pos x="connsiteX1" y="connsiteY1"/>
                </a:cxn>
              </a:cxnLst>
              <a:rect l="l" t="t" r="r" b="b"/>
              <a:pathLst>
                <a:path w="276225" h="9525">
                  <a:moveTo>
                    <a:pt x="0" y="0"/>
                  </a:moveTo>
                  <a:lnTo>
                    <a:pt x="276225" y="0"/>
                  </a:lnTo>
                </a:path>
              </a:pathLst>
            </a:custGeom>
            <a:grpFill/>
            <a:ln w="9525" cap="rnd">
              <a:noFill/>
              <a:prstDash val="solid"/>
              <a:round/>
            </a:ln>
          </p:spPr>
          <p:txBody>
            <a:bodyPr rtlCol="0" anchor="ctr"/>
            <a:lstStyle/>
            <a:p>
              <a:endParaRPr lang="en-US"/>
            </a:p>
          </p:txBody>
        </p:sp>
        <p:sp>
          <p:nvSpPr>
            <p:cNvPr id="378" name="Graphic 2"/>
            <p:cNvSpPr/>
            <p:nvPr/>
          </p:nvSpPr>
          <p:spPr>
            <a:xfrm>
              <a:off x="2203300" y="4533137"/>
              <a:ext cx="687237" cy="336687"/>
            </a:xfrm>
            <a:custGeom>
              <a:avLst/>
              <a:gdLst>
                <a:gd name="connsiteX0" fmla="*/ 0 w 330517"/>
                <a:gd name="connsiteY0" fmla="*/ 147638 h 161925"/>
                <a:gd name="connsiteX1" fmla="*/ 0 w 330517"/>
                <a:gd name="connsiteY1" fmla="*/ 14288 h 161925"/>
                <a:gd name="connsiteX2" fmla="*/ 14288 w 330517"/>
                <a:gd name="connsiteY2" fmla="*/ 0 h 161925"/>
                <a:gd name="connsiteX3" fmla="*/ 316230 w 330517"/>
                <a:gd name="connsiteY3" fmla="*/ 0 h 161925"/>
                <a:gd name="connsiteX4" fmla="*/ 330518 w 330517"/>
                <a:gd name="connsiteY4" fmla="*/ 14288 h 161925"/>
                <a:gd name="connsiteX5" fmla="*/ 330518 w 330517"/>
                <a:gd name="connsiteY5" fmla="*/ 147638 h 161925"/>
                <a:gd name="connsiteX6" fmla="*/ 316230 w 330517"/>
                <a:gd name="connsiteY6" fmla="*/ 161925 h 161925"/>
                <a:gd name="connsiteX7" fmla="*/ 14288 w 330517"/>
                <a:gd name="connsiteY7" fmla="*/ 161925 h 161925"/>
                <a:gd name="connsiteX8" fmla="*/ 0 w 330517"/>
                <a:gd name="connsiteY8" fmla="*/ 147638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517" h="161925">
                  <a:moveTo>
                    <a:pt x="0" y="147638"/>
                  </a:moveTo>
                  <a:lnTo>
                    <a:pt x="0" y="14288"/>
                  </a:lnTo>
                  <a:cubicBezTo>
                    <a:pt x="0" y="6667"/>
                    <a:pt x="6668" y="0"/>
                    <a:pt x="14288" y="0"/>
                  </a:cubicBezTo>
                  <a:lnTo>
                    <a:pt x="316230" y="0"/>
                  </a:lnTo>
                  <a:cubicBezTo>
                    <a:pt x="323850" y="0"/>
                    <a:pt x="330518" y="6667"/>
                    <a:pt x="330518" y="14288"/>
                  </a:cubicBezTo>
                  <a:lnTo>
                    <a:pt x="330518" y="147638"/>
                  </a:lnTo>
                  <a:cubicBezTo>
                    <a:pt x="330518" y="155257"/>
                    <a:pt x="323850" y="161925"/>
                    <a:pt x="316230" y="161925"/>
                  </a:cubicBezTo>
                  <a:lnTo>
                    <a:pt x="14288" y="161925"/>
                  </a:lnTo>
                  <a:cubicBezTo>
                    <a:pt x="5715" y="161925"/>
                    <a:pt x="0" y="155257"/>
                    <a:pt x="0" y="147638"/>
                  </a:cubicBezTo>
                  <a:close/>
                </a:path>
              </a:pathLst>
            </a:custGeom>
            <a:grpFill/>
            <a:ln w="9525" cap="flat">
              <a:noFill/>
              <a:prstDash val="solid"/>
              <a:miter/>
            </a:ln>
          </p:spPr>
          <p:txBody>
            <a:bodyPr rtlCol="0" anchor="ctr"/>
            <a:lstStyle/>
            <a:p>
              <a:endParaRPr lang="en-US"/>
            </a:p>
          </p:txBody>
        </p:sp>
        <p:sp>
          <p:nvSpPr>
            <p:cNvPr id="379" name="Graphic 2"/>
            <p:cNvSpPr/>
            <p:nvPr/>
          </p:nvSpPr>
          <p:spPr>
            <a:xfrm>
              <a:off x="2203300" y="4533137"/>
              <a:ext cx="687237" cy="51493"/>
            </a:xfrm>
            <a:custGeom>
              <a:avLst/>
              <a:gdLst>
                <a:gd name="connsiteX0" fmla="*/ 330518 w 330517"/>
                <a:gd name="connsiteY0" fmla="*/ 14288 h 24765"/>
                <a:gd name="connsiteX1" fmla="*/ 316230 w 330517"/>
                <a:gd name="connsiteY1" fmla="*/ 0 h 24765"/>
                <a:gd name="connsiteX2" fmla="*/ 14288 w 330517"/>
                <a:gd name="connsiteY2" fmla="*/ 0 h 24765"/>
                <a:gd name="connsiteX3" fmla="*/ 0 w 330517"/>
                <a:gd name="connsiteY3" fmla="*/ 14288 h 24765"/>
                <a:gd name="connsiteX4" fmla="*/ 0 w 330517"/>
                <a:gd name="connsiteY4" fmla="*/ 24765 h 24765"/>
                <a:gd name="connsiteX5" fmla="*/ 330518 w 330517"/>
                <a:gd name="connsiteY5" fmla="*/ 24765 h 24765"/>
                <a:gd name="connsiteX6" fmla="*/ 330518 w 330517"/>
                <a:gd name="connsiteY6" fmla="*/ 14288 h 24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517" h="24765">
                  <a:moveTo>
                    <a:pt x="330518" y="14288"/>
                  </a:moveTo>
                  <a:cubicBezTo>
                    <a:pt x="330518" y="6667"/>
                    <a:pt x="323850" y="0"/>
                    <a:pt x="316230" y="0"/>
                  </a:cubicBezTo>
                  <a:lnTo>
                    <a:pt x="14288" y="0"/>
                  </a:lnTo>
                  <a:cubicBezTo>
                    <a:pt x="6668" y="0"/>
                    <a:pt x="0" y="6667"/>
                    <a:pt x="0" y="14288"/>
                  </a:cubicBezTo>
                  <a:lnTo>
                    <a:pt x="0" y="24765"/>
                  </a:lnTo>
                  <a:lnTo>
                    <a:pt x="330518" y="24765"/>
                  </a:lnTo>
                  <a:lnTo>
                    <a:pt x="330518" y="14288"/>
                  </a:lnTo>
                  <a:close/>
                </a:path>
              </a:pathLst>
            </a:custGeom>
            <a:grpFill/>
            <a:ln w="9525" cap="flat">
              <a:noFill/>
              <a:prstDash val="solid"/>
              <a:miter/>
            </a:ln>
          </p:spPr>
          <p:txBody>
            <a:bodyPr rtlCol="0" anchor="ctr"/>
            <a:lstStyle/>
            <a:p>
              <a:endParaRPr lang="en-US"/>
            </a:p>
          </p:txBody>
        </p:sp>
        <p:sp>
          <p:nvSpPr>
            <p:cNvPr id="380" name="Graphic 2"/>
            <p:cNvSpPr/>
            <p:nvPr/>
          </p:nvSpPr>
          <p:spPr>
            <a:xfrm>
              <a:off x="2254793" y="4622259"/>
              <a:ext cx="172304" cy="150519"/>
            </a:xfrm>
            <a:custGeom>
              <a:avLst/>
              <a:gdLst>
                <a:gd name="connsiteX0" fmla="*/ 74295 w 82867"/>
                <a:gd name="connsiteY0" fmla="*/ 72390 h 72390"/>
                <a:gd name="connsiteX1" fmla="*/ 8572 w 82867"/>
                <a:gd name="connsiteY1" fmla="*/ 72390 h 72390"/>
                <a:gd name="connsiteX2" fmla="*/ 0 w 82867"/>
                <a:gd name="connsiteY2" fmla="*/ 63817 h 72390"/>
                <a:gd name="connsiteX3" fmla="*/ 0 w 82867"/>
                <a:gd name="connsiteY3" fmla="*/ 8572 h 72390"/>
                <a:gd name="connsiteX4" fmla="*/ 8572 w 82867"/>
                <a:gd name="connsiteY4" fmla="*/ 0 h 72390"/>
                <a:gd name="connsiteX5" fmla="*/ 74295 w 82867"/>
                <a:gd name="connsiteY5" fmla="*/ 0 h 72390"/>
                <a:gd name="connsiteX6" fmla="*/ 82867 w 82867"/>
                <a:gd name="connsiteY6" fmla="*/ 8572 h 72390"/>
                <a:gd name="connsiteX7" fmla="*/ 82867 w 82867"/>
                <a:gd name="connsiteY7" fmla="*/ 63817 h 72390"/>
                <a:gd name="connsiteX8" fmla="*/ 74295 w 82867"/>
                <a:gd name="connsiteY8" fmla="*/ 72390 h 7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7" h="72390">
                  <a:moveTo>
                    <a:pt x="74295" y="72390"/>
                  </a:moveTo>
                  <a:lnTo>
                    <a:pt x="8572" y="72390"/>
                  </a:lnTo>
                  <a:cubicBezTo>
                    <a:pt x="3810" y="72390"/>
                    <a:pt x="0" y="68580"/>
                    <a:pt x="0" y="63817"/>
                  </a:cubicBezTo>
                  <a:lnTo>
                    <a:pt x="0" y="8572"/>
                  </a:lnTo>
                  <a:cubicBezTo>
                    <a:pt x="0" y="3810"/>
                    <a:pt x="3810" y="0"/>
                    <a:pt x="8572" y="0"/>
                  </a:cubicBezTo>
                  <a:lnTo>
                    <a:pt x="74295" y="0"/>
                  </a:lnTo>
                  <a:cubicBezTo>
                    <a:pt x="79057" y="0"/>
                    <a:pt x="82867" y="3810"/>
                    <a:pt x="82867" y="8572"/>
                  </a:cubicBezTo>
                  <a:lnTo>
                    <a:pt x="82867" y="63817"/>
                  </a:lnTo>
                  <a:cubicBezTo>
                    <a:pt x="82867" y="68580"/>
                    <a:pt x="79057" y="72390"/>
                    <a:pt x="74295" y="72390"/>
                  </a:cubicBezTo>
                  <a:close/>
                </a:path>
              </a:pathLst>
            </a:custGeom>
            <a:grpFill/>
            <a:ln w="9525" cap="flat">
              <a:noFill/>
              <a:prstDash val="solid"/>
              <a:miter/>
            </a:ln>
          </p:spPr>
          <p:txBody>
            <a:bodyPr rtlCol="0" anchor="ctr"/>
            <a:lstStyle/>
            <a:p>
              <a:endParaRPr lang="en-US"/>
            </a:p>
          </p:txBody>
        </p:sp>
        <p:sp>
          <p:nvSpPr>
            <p:cNvPr id="381" name="Graphic 2"/>
            <p:cNvSpPr/>
            <p:nvPr/>
          </p:nvSpPr>
          <p:spPr>
            <a:xfrm>
              <a:off x="2460767" y="4632163"/>
              <a:ext cx="384217" cy="19805"/>
            </a:xfrm>
            <a:custGeom>
              <a:avLst/>
              <a:gdLst>
                <a:gd name="connsiteX0" fmla="*/ 0 w 184784"/>
                <a:gd name="connsiteY0" fmla="*/ 0 h 9525"/>
                <a:gd name="connsiteX1" fmla="*/ 184785 w 184784"/>
                <a:gd name="connsiteY1" fmla="*/ 0 h 9525"/>
              </a:gdLst>
              <a:ahLst/>
              <a:cxnLst>
                <a:cxn ang="0">
                  <a:pos x="connsiteX0" y="connsiteY0"/>
                </a:cxn>
                <a:cxn ang="0">
                  <a:pos x="connsiteX1" y="connsiteY1"/>
                </a:cxn>
              </a:cxnLst>
              <a:rect l="l" t="t" r="r" b="b"/>
              <a:pathLst>
                <a:path w="184784" h="9525">
                  <a:moveTo>
                    <a:pt x="0" y="0"/>
                  </a:moveTo>
                  <a:lnTo>
                    <a:pt x="184785" y="0"/>
                  </a:lnTo>
                </a:path>
              </a:pathLst>
            </a:custGeom>
            <a:grpFill/>
            <a:ln w="9525" cap="rnd">
              <a:noFill/>
              <a:prstDash val="solid"/>
              <a:round/>
            </a:ln>
          </p:spPr>
          <p:txBody>
            <a:bodyPr rtlCol="0" anchor="ctr"/>
            <a:lstStyle/>
            <a:p>
              <a:endParaRPr lang="en-US"/>
            </a:p>
          </p:txBody>
        </p:sp>
        <p:sp>
          <p:nvSpPr>
            <p:cNvPr id="382" name="Graphic 2"/>
            <p:cNvSpPr/>
            <p:nvPr/>
          </p:nvSpPr>
          <p:spPr>
            <a:xfrm>
              <a:off x="2460767" y="4677713"/>
              <a:ext cx="384217" cy="19805"/>
            </a:xfrm>
            <a:custGeom>
              <a:avLst/>
              <a:gdLst>
                <a:gd name="connsiteX0" fmla="*/ 0 w 184784"/>
                <a:gd name="connsiteY0" fmla="*/ 0 h 9525"/>
                <a:gd name="connsiteX1" fmla="*/ 184785 w 184784"/>
                <a:gd name="connsiteY1" fmla="*/ 0 h 9525"/>
              </a:gdLst>
              <a:ahLst/>
              <a:cxnLst>
                <a:cxn ang="0">
                  <a:pos x="connsiteX0" y="connsiteY0"/>
                </a:cxn>
                <a:cxn ang="0">
                  <a:pos x="connsiteX1" y="connsiteY1"/>
                </a:cxn>
              </a:cxnLst>
              <a:rect l="l" t="t" r="r" b="b"/>
              <a:pathLst>
                <a:path w="184784" h="9525">
                  <a:moveTo>
                    <a:pt x="0" y="0"/>
                  </a:moveTo>
                  <a:lnTo>
                    <a:pt x="184785" y="0"/>
                  </a:lnTo>
                </a:path>
              </a:pathLst>
            </a:custGeom>
            <a:grpFill/>
            <a:ln w="9525" cap="rnd">
              <a:noFill/>
              <a:prstDash val="solid"/>
              <a:round/>
            </a:ln>
          </p:spPr>
          <p:txBody>
            <a:bodyPr rtlCol="0" anchor="ctr"/>
            <a:lstStyle/>
            <a:p>
              <a:endParaRPr lang="en-US"/>
            </a:p>
          </p:txBody>
        </p:sp>
        <p:sp>
          <p:nvSpPr>
            <p:cNvPr id="383" name="Graphic 2"/>
            <p:cNvSpPr/>
            <p:nvPr/>
          </p:nvSpPr>
          <p:spPr>
            <a:xfrm>
              <a:off x="2460767" y="4725246"/>
              <a:ext cx="384217" cy="19805"/>
            </a:xfrm>
            <a:custGeom>
              <a:avLst/>
              <a:gdLst>
                <a:gd name="connsiteX0" fmla="*/ 0 w 184784"/>
                <a:gd name="connsiteY0" fmla="*/ 0 h 9525"/>
                <a:gd name="connsiteX1" fmla="*/ 184785 w 184784"/>
                <a:gd name="connsiteY1" fmla="*/ 0 h 9525"/>
              </a:gdLst>
              <a:ahLst/>
              <a:cxnLst>
                <a:cxn ang="0">
                  <a:pos x="connsiteX0" y="connsiteY0"/>
                </a:cxn>
                <a:cxn ang="0">
                  <a:pos x="connsiteX1" y="connsiteY1"/>
                </a:cxn>
              </a:cxnLst>
              <a:rect l="l" t="t" r="r" b="b"/>
              <a:pathLst>
                <a:path w="184784" h="9525">
                  <a:moveTo>
                    <a:pt x="0" y="0"/>
                  </a:moveTo>
                  <a:lnTo>
                    <a:pt x="184785" y="0"/>
                  </a:lnTo>
                </a:path>
              </a:pathLst>
            </a:custGeom>
            <a:grpFill/>
            <a:ln w="9525" cap="rnd">
              <a:noFill/>
              <a:prstDash val="solid"/>
              <a:round/>
            </a:ln>
          </p:spPr>
          <p:txBody>
            <a:bodyPr rtlCol="0" anchor="ctr"/>
            <a:lstStyle/>
            <a:p>
              <a:endParaRPr lang="en-US"/>
            </a:p>
          </p:txBody>
        </p:sp>
        <p:sp>
          <p:nvSpPr>
            <p:cNvPr id="384" name="Graphic 2"/>
            <p:cNvSpPr/>
            <p:nvPr/>
          </p:nvSpPr>
          <p:spPr>
            <a:xfrm>
              <a:off x="2460767" y="4770798"/>
              <a:ext cx="384217" cy="19805"/>
            </a:xfrm>
            <a:custGeom>
              <a:avLst/>
              <a:gdLst>
                <a:gd name="connsiteX0" fmla="*/ 0 w 184784"/>
                <a:gd name="connsiteY0" fmla="*/ 0 h 9525"/>
                <a:gd name="connsiteX1" fmla="*/ 184785 w 184784"/>
                <a:gd name="connsiteY1" fmla="*/ 0 h 9525"/>
              </a:gdLst>
              <a:ahLst/>
              <a:cxnLst>
                <a:cxn ang="0">
                  <a:pos x="connsiteX0" y="connsiteY0"/>
                </a:cxn>
                <a:cxn ang="0">
                  <a:pos x="connsiteX1" y="connsiteY1"/>
                </a:cxn>
              </a:cxnLst>
              <a:rect l="l" t="t" r="r" b="b"/>
              <a:pathLst>
                <a:path w="184784" h="9525">
                  <a:moveTo>
                    <a:pt x="0" y="0"/>
                  </a:moveTo>
                  <a:lnTo>
                    <a:pt x="184785" y="0"/>
                  </a:lnTo>
                </a:path>
              </a:pathLst>
            </a:custGeom>
            <a:grpFill/>
            <a:ln w="9525" cap="rnd">
              <a:noFill/>
              <a:prstDash val="solid"/>
              <a:round/>
            </a:ln>
          </p:spPr>
          <p:txBody>
            <a:bodyPr rtlCol="0" anchor="ctr"/>
            <a:lstStyle/>
            <a:p>
              <a:endParaRPr lang="en-US"/>
            </a:p>
          </p:txBody>
        </p:sp>
        <p:sp>
          <p:nvSpPr>
            <p:cNvPr id="385" name="Graphic 2"/>
            <p:cNvSpPr/>
            <p:nvPr/>
          </p:nvSpPr>
          <p:spPr>
            <a:xfrm>
              <a:off x="2262715" y="4814370"/>
              <a:ext cx="582269" cy="19805"/>
            </a:xfrm>
            <a:custGeom>
              <a:avLst/>
              <a:gdLst>
                <a:gd name="connsiteX0" fmla="*/ 0 w 280034"/>
                <a:gd name="connsiteY0" fmla="*/ 0 h 9525"/>
                <a:gd name="connsiteX1" fmla="*/ 280035 w 280034"/>
                <a:gd name="connsiteY1" fmla="*/ 0 h 9525"/>
              </a:gdLst>
              <a:ahLst/>
              <a:cxnLst>
                <a:cxn ang="0">
                  <a:pos x="connsiteX0" y="connsiteY0"/>
                </a:cxn>
                <a:cxn ang="0">
                  <a:pos x="connsiteX1" y="connsiteY1"/>
                </a:cxn>
              </a:cxnLst>
              <a:rect l="l" t="t" r="r" b="b"/>
              <a:pathLst>
                <a:path w="280034" h="9525">
                  <a:moveTo>
                    <a:pt x="0" y="0"/>
                  </a:moveTo>
                  <a:lnTo>
                    <a:pt x="280035" y="0"/>
                  </a:lnTo>
                </a:path>
              </a:pathLst>
            </a:custGeom>
            <a:grpFill/>
            <a:ln w="9525" cap="rnd">
              <a:noFill/>
              <a:prstDash val="solid"/>
              <a:round/>
            </a:ln>
          </p:spPr>
          <p:txBody>
            <a:bodyPr rtlCol="0" anchor="ctr"/>
            <a:lstStyle/>
            <a:p>
              <a:endParaRPr lang="en-US"/>
            </a:p>
          </p:txBody>
        </p:sp>
        <p:sp>
          <p:nvSpPr>
            <p:cNvPr id="386" name="Graphic 2"/>
            <p:cNvSpPr/>
            <p:nvPr/>
          </p:nvSpPr>
          <p:spPr>
            <a:xfrm>
              <a:off x="2092391" y="502791"/>
              <a:ext cx="495129" cy="354511"/>
            </a:xfrm>
            <a:custGeom>
              <a:avLst/>
              <a:gdLst>
                <a:gd name="connsiteX0" fmla="*/ 0 w 238125"/>
                <a:gd name="connsiteY0" fmla="*/ 155258 h 170497"/>
                <a:gd name="connsiteX1" fmla="*/ 0 w 238125"/>
                <a:gd name="connsiteY1" fmla="*/ 15240 h 170497"/>
                <a:gd name="connsiteX2" fmla="*/ 15240 w 238125"/>
                <a:gd name="connsiteY2" fmla="*/ 0 h 170497"/>
                <a:gd name="connsiteX3" fmla="*/ 222885 w 238125"/>
                <a:gd name="connsiteY3" fmla="*/ 0 h 170497"/>
                <a:gd name="connsiteX4" fmla="*/ 238125 w 238125"/>
                <a:gd name="connsiteY4" fmla="*/ 15240 h 170497"/>
                <a:gd name="connsiteX5" fmla="*/ 238125 w 238125"/>
                <a:gd name="connsiteY5" fmla="*/ 155258 h 170497"/>
                <a:gd name="connsiteX6" fmla="*/ 222885 w 238125"/>
                <a:gd name="connsiteY6" fmla="*/ 170498 h 170497"/>
                <a:gd name="connsiteX7" fmla="*/ 15240 w 238125"/>
                <a:gd name="connsiteY7" fmla="*/ 170498 h 170497"/>
                <a:gd name="connsiteX8" fmla="*/ 0 w 238125"/>
                <a:gd name="connsiteY8" fmla="*/ 155258 h 17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125" h="170497">
                  <a:moveTo>
                    <a:pt x="0" y="155258"/>
                  </a:moveTo>
                  <a:lnTo>
                    <a:pt x="0" y="15240"/>
                  </a:lnTo>
                  <a:cubicBezTo>
                    <a:pt x="0" y="6668"/>
                    <a:pt x="6668" y="0"/>
                    <a:pt x="15240" y="0"/>
                  </a:cubicBezTo>
                  <a:lnTo>
                    <a:pt x="222885" y="0"/>
                  </a:lnTo>
                  <a:cubicBezTo>
                    <a:pt x="231458" y="0"/>
                    <a:pt x="238125" y="6668"/>
                    <a:pt x="238125" y="15240"/>
                  </a:cubicBezTo>
                  <a:lnTo>
                    <a:pt x="238125" y="155258"/>
                  </a:lnTo>
                  <a:cubicBezTo>
                    <a:pt x="238125" y="163830"/>
                    <a:pt x="231458" y="170498"/>
                    <a:pt x="222885" y="170498"/>
                  </a:cubicBezTo>
                  <a:lnTo>
                    <a:pt x="15240" y="170498"/>
                  </a:lnTo>
                  <a:cubicBezTo>
                    <a:pt x="6668" y="169545"/>
                    <a:pt x="0" y="162877"/>
                    <a:pt x="0" y="155258"/>
                  </a:cubicBezTo>
                  <a:close/>
                </a:path>
              </a:pathLst>
            </a:custGeom>
            <a:grpFill/>
            <a:ln w="9525" cap="flat">
              <a:noFill/>
              <a:prstDash val="solid"/>
              <a:miter/>
            </a:ln>
          </p:spPr>
          <p:txBody>
            <a:bodyPr rtlCol="0" anchor="ctr"/>
            <a:lstStyle/>
            <a:p>
              <a:endParaRPr lang="en-US"/>
            </a:p>
          </p:txBody>
        </p:sp>
        <p:sp>
          <p:nvSpPr>
            <p:cNvPr id="387" name="Graphic 2"/>
            <p:cNvSpPr/>
            <p:nvPr/>
          </p:nvSpPr>
          <p:spPr>
            <a:xfrm>
              <a:off x="2092391" y="502791"/>
              <a:ext cx="495129" cy="55452"/>
            </a:xfrm>
            <a:custGeom>
              <a:avLst/>
              <a:gdLst>
                <a:gd name="connsiteX0" fmla="*/ 238125 w 238125"/>
                <a:gd name="connsiteY0" fmla="*/ 15240 h 26669"/>
                <a:gd name="connsiteX1" fmla="*/ 222885 w 238125"/>
                <a:gd name="connsiteY1" fmla="*/ 0 h 26669"/>
                <a:gd name="connsiteX2" fmla="*/ 15240 w 238125"/>
                <a:gd name="connsiteY2" fmla="*/ 0 h 26669"/>
                <a:gd name="connsiteX3" fmla="*/ 0 w 238125"/>
                <a:gd name="connsiteY3" fmla="*/ 15240 h 26669"/>
                <a:gd name="connsiteX4" fmla="*/ 0 w 238125"/>
                <a:gd name="connsiteY4" fmla="*/ 26670 h 26669"/>
                <a:gd name="connsiteX5" fmla="*/ 238125 w 238125"/>
                <a:gd name="connsiteY5" fmla="*/ 26670 h 26669"/>
                <a:gd name="connsiteX6" fmla="*/ 238125 w 238125"/>
                <a:gd name="connsiteY6" fmla="*/ 15240 h 26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26669">
                  <a:moveTo>
                    <a:pt x="238125" y="15240"/>
                  </a:moveTo>
                  <a:cubicBezTo>
                    <a:pt x="238125" y="6668"/>
                    <a:pt x="231458" y="0"/>
                    <a:pt x="222885" y="0"/>
                  </a:cubicBezTo>
                  <a:lnTo>
                    <a:pt x="15240" y="0"/>
                  </a:lnTo>
                  <a:cubicBezTo>
                    <a:pt x="6668" y="0"/>
                    <a:pt x="0" y="6668"/>
                    <a:pt x="0" y="15240"/>
                  </a:cubicBezTo>
                  <a:lnTo>
                    <a:pt x="0" y="26670"/>
                  </a:lnTo>
                  <a:lnTo>
                    <a:pt x="238125" y="26670"/>
                  </a:lnTo>
                  <a:lnTo>
                    <a:pt x="238125" y="15240"/>
                  </a:lnTo>
                  <a:close/>
                </a:path>
              </a:pathLst>
            </a:custGeom>
            <a:grpFill/>
            <a:ln w="9525" cap="flat">
              <a:noFill/>
              <a:prstDash val="solid"/>
              <a:miter/>
            </a:ln>
          </p:spPr>
          <p:txBody>
            <a:bodyPr rtlCol="0" anchor="ctr"/>
            <a:lstStyle/>
            <a:p>
              <a:endParaRPr lang="en-US"/>
            </a:p>
          </p:txBody>
        </p:sp>
        <p:sp>
          <p:nvSpPr>
            <p:cNvPr id="388" name="Graphic 2"/>
            <p:cNvSpPr/>
            <p:nvPr/>
          </p:nvSpPr>
          <p:spPr>
            <a:xfrm>
              <a:off x="2145866" y="593895"/>
              <a:ext cx="182205" cy="160421"/>
            </a:xfrm>
            <a:custGeom>
              <a:avLst/>
              <a:gdLst>
                <a:gd name="connsiteX0" fmla="*/ 78105 w 87629"/>
                <a:gd name="connsiteY0" fmla="*/ 77153 h 77152"/>
                <a:gd name="connsiteX1" fmla="*/ 9525 w 87629"/>
                <a:gd name="connsiteY1" fmla="*/ 77153 h 77152"/>
                <a:gd name="connsiteX2" fmla="*/ 0 w 87629"/>
                <a:gd name="connsiteY2" fmla="*/ 67628 h 77152"/>
                <a:gd name="connsiteX3" fmla="*/ 0 w 87629"/>
                <a:gd name="connsiteY3" fmla="*/ 9525 h 77152"/>
                <a:gd name="connsiteX4" fmla="*/ 9525 w 87629"/>
                <a:gd name="connsiteY4" fmla="*/ 0 h 77152"/>
                <a:gd name="connsiteX5" fmla="*/ 78105 w 87629"/>
                <a:gd name="connsiteY5" fmla="*/ 0 h 77152"/>
                <a:gd name="connsiteX6" fmla="*/ 87630 w 87629"/>
                <a:gd name="connsiteY6" fmla="*/ 9525 h 77152"/>
                <a:gd name="connsiteX7" fmla="*/ 87630 w 87629"/>
                <a:gd name="connsiteY7" fmla="*/ 67628 h 77152"/>
                <a:gd name="connsiteX8" fmla="*/ 78105 w 87629"/>
                <a:gd name="connsiteY8" fmla="*/ 77153 h 7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629" h="77152">
                  <a:moveTo>
                    <a:pt x="78105" y="77153"/>
                  </a:moveTo>
                  <a:lnTo>
                    <a:pt x="9525" y="77153"/>
                  </a:lnTo>
                  <a:cubicBezTo>
                    <a:pt x="4763" y="77153"/>
                    <a:pt x="0" y="73343"/>
                    <a:pt x="0" y="67628"/>
                  </a:cubicBezTo>
                  <a:lnTo>
                    <a:pt x="0" y="9525"/>
                  </a:lnTo>
                  <a:cubicBezTo>
                    <a:pt x="0" y="4763"/>
                    <a:pt x="3810" y="0"/>
                    <a:pt x="9525" y="0"/>
                  </a:cubicBezTo>
                  <a:lnTo>
                    <a:pt x="78105" y="0"/>
                  </a:lnTo>
                  <a:cubicBezTo>
                    <a:pt x="82867" y="0"/>
                    <a:pt x="87630" y="3810"/>
                    <a:pt x="87630" y="9525"/>
                  </a:cubicBezTo>
                  <a:lnTo>
                    <a:pt x="87630" y="67628"/>
                  </a:lnTo>
                  <a:cubicBezTo>
                    <a:pt x="87630" y="73343"/>
                    <a:pt x="83820" y="77153"/>
                    <a:pt x="78105" y="77153"/>
                  </a:cubicBezTo>
                  <a:close/>
                </a:path>
              </a:pathLst>
            </a:custGeom>
            <a:grpFill/>
            <a:ln w="9525" cap="flat">
              <a:noFill/>
              <a:prstDash val="solid"/>
              <a:miter/>
            </a:ln>
          </p:spPr>
          <p:txBody>
            <a:bodyPr rtlCol="0" anchor="ctr"/>
            <a:lstStyle/>
            <a:p>
              <a:endParaRPr lang="en-US"/>
            </a:p>
          </p:txBody>
        </p:sp>
        <p:sp>
          <p:nvSpPr>
            <p:cNvPr id="389" name="Graphic 2"/>
            <p:cNvSpPr/>
            <p:nvPr/>
          </p:nvSpPr>
          <p:spPr>
            <a:xfrm>
              <a:off x="2361741" y="607759"/>
              <a:ext cx="178246" cy="19805"/>
            </a:xfrm>
            <a:custGeom>
              <a:avLst/>
              <a:gdLst>
                <a:gd name="connsiteX0" fmla="*/ 0 w 85725"/>
                <a:gd name="connsiteY0" fmla="*/ 0 h 9525"/>
                <a:gd name="connsiteX1" fmla="*/ 85725 w 85725"/>
                <a:gd name="connsiteY1" fmla="*/ 0 h 9525"/>
              </a:gdLst>
              <a:ahLst/>
              <a:cxnLst>
                <a:cxn ang="0">
                  <a:pos x="connsiteX0" y="connsiteY0"/>
                </a:cxn>
                <a:cxn ang="0">
                  <a:pos x="connsiteX1" y="connsiteY1"/>
                </a:cxn>
              </a:cxnLst>
              <a:rect l="l" t="t" r="r" b="b"/>
              <a:pathLst>
                <a:path w="85725" h="9525">
                  <a:moveTo>
                    <a:pt x="0" y="0"/>
                  </a:moveTo>
                  <a:lnTo>
                    <a:pt x="85725" y="0"/>
                  </a:lnTo>
                </a:path>
              </a:pathLst>
            </a:custGeom>
            <a:grpFill/>
            <a:ln w="9525" cap="rnd">
              <a:noFill/>
              <a:prstDash val="solid"/>
              <a:round/>
            </a:ln>
          </p:spPr>
          <p:txBody>
            <a:bodyPr rtlCol="0" anchor="ctr"/>
            <a:lstStyle/>
            <a:p>
              <a:endParaRPr lang="en-US"/>
            </a:p>
          </p:txBody>
        </p:sp>
        <p:sp>
          <p:nvSpPr>
            <p:cNvPr id="390" name="Graphic 2"/>
            <p:cNvSpPr/>
            <p:nvPr/>
          </p:nvSpPr>
          <p:spPr>
            <a:xfrm>
              <a:off x="2361741" y="653310"/>
              <a:ext cx="178246" cy="19805"/>
            </a:xfrm>
            <a:custGeom>
              <a:avLst/>
              <a:gdLst>
                <a:gd name="connsiteX0" fmla="*/ 0 w 85725"/>
                <a:gd name="connsiteY0" fmla="*/ 0 h 9525"/>
                <a:gd name="connsiteX1" fmla="*/ 85725 w 85725"/>
                <a:gd name="connsiteY1" fmla="*/ 0 h 9525"/>
              </a:gdLst>
              <a:ahLst/>
              <a:cxnLst>
                <a:cxn ang="0">
                  <a:pos x="connsiteX0" y="connsiteY0"/>
                </a:cxn>
                <a:cxn ang="0">
                  <a:pos x="connsiteX1" y="connsiteY1"/>
                </a:cxn>
              </a:cxnLst>
              <a:rect l="l" t="t" r="r" b="b"/>
              <a:pathLst>
                <a:path w="85725" h="9525">
                  <a:moveTo>
                    <a:pt x="0" y="0"/>
                  </a:moveTo>
                  <a:lnTo>
                    <a:pt x="85725" y="0"/>
                  </a:lnTo>
                </a:path>
              </a:pathLst>
            </a:custGeom>
            <a:grpFill/>
            <a:ln w="9525" cap="rnd">
              <a:noFill/>
              <a:prstDash val="solid"/>
              <a:round/>
            </a:ln>
          </p:spPr>
          <p:txBody>
            <a:bodyPr rtlCol="0" anchor="ctr"/>
            <a:lstStyle/>
            <a:p>
              <a:endParaRPr lang="en-US"/>
            </a:p>
          </p:txBody>
        </p:sp>
        <p:sp>
          <p:nvSpPr>
            <p:cNvPr id="391" name="Graphic 2"/>
            <p:cNvSpPr/>
            <p:nvPr/>
          </p:nvSpPr>
          <p:spPr>
            <a:xfrm>
              <a:off x="2361741" y="704803"/>
              <a:ext cx="178246" cy="19805"/>
            </a:xfrm>
            <a:custGeom>
              <a:avLst/>
              <a:gdLst>
                <a:gd name="connsiteX0" fmla="*/ 0 w 85725"/>
                <a:gd name="connsiteY0" fmla="*/ 0 h 9525"/>
                <a:gd name="connsiteX1" fmla="*/ 85725 w 85725"/>
                <a:gd name="connsiteY1" fmla="*/ 0 h 9525"/>
              </a:gdLst>
              <a:ahLst/>
              <a:cxnLst>
                <a:cxn ang="0">
                  <a:pos x="connsiteX0" y="connsiteY0"/>
                </a:cxn>
                <a:cxn ang="0">
                  <a:pos x="connsiteX1" y="connsiteY1"/>
                </a:cxn>
              </a:cxnLst>
              <a:rect l="l" t="t" r="r" b="b"/>
              <a:pathLst>
                <a:path w="85725" h="9525">
                  <a:moveTo>
                    <a:pt x="0" y="0"/>
                  </a:moveTo>
                  <a:lnTo>
                    <a:pt x="85725" y="0"/>
                  </a:lnTo>
                </a:path>
              </a:pathLst>
            </a:custGeom>
            <a:grpFill/>
            <a:ln w="9525" cap="rnd">
              <a:noFill/>
              <a:prstDash val="solid"/>
              <a:round/>
            </a:ln>
          </p:spPr>
          <p:txBody>
            <a:bodyPr rtlCol="0" anchor="ctr"/>
            <a:lstStyle/>
            <a:p>
              <a:endParaRPr lang="en-US"/>
            </a:p>
          </p:txBody>
        </p:sp>
        <p:sp>
          <p:nvSpPr>
            <p:cNvPr id="392" name="Graphic 2"/>
            <p:cNvSpPr/>
            <p:nvPr/>
          </p:nvSpPr>
          <p:spPr>
            <a:xfrm>
              <a:off x="2361741" y="750356"/>
              <a:ext cx="178246" cy="19805"/>
            </a:xfrm>
            <a:custGeom>
              <a:avLst/>
              <a:gdLst>
                <a:gd name="connsiteX0" fmla="*/ 0 w 85725"/>
                <a:gd name="connsiteY0" fmla="*/ 0 h 9525"/>
                <a:gd name="connsiteX1" fmla="*/ 85725 w 85725"/>
                <a:gd name="connsiteY1" fmla="*/ 0 h 9525"/>
              </a:gdLst>
              <a:ahLst/>
              <a:cxnLst>
                <a:cxn ang="0">
                  <a:pos x="connsiteX0" y="connsiteY0"/>
                </a:cxn>
                <a:cxn ang="0">
                  <a:pos x="connsiteX1" y="connsiteY1"/>
                </a:cxn>
              </a:cxnLst>
              <a:rect l="l" t="t" r="r" b="b"/>
              <a:pathLst>
                <a:path w="85725" h="9525">
                  <a:moveTo>
                    <a:pt x="0" y="0"/>
                  </a:moveTo>
                  <a:lnTo>
                    <a:pt x="85725" y="0"/>
                  </a:lnTo>
                </a:path>
              </a:pathLst>
            </a:custGeom>
            <a:grpFill/>
            <a:ln w="9525" cap="rnd">
              <a:noFill/>
              <a:prstDash val="solid"/>
              <a:round/>
            </a:ln>
          </p:spPr>
          <p:txBody>
            <a:bodyPr rtlCol="0" anchor="ctr"/>
            <a:lstStyle/>
            <a:p>
              <a:endParaRPr lang="en-US"/>
            </a:p>
          </p:txBody>
        </p:sp>
        <p:sp>
          <p:nvSpPr>
            <p:cNvPr id="393" name="Graphic 2"/>
            <p:cNvSpPr/>
            <p:nvPr/>
          </p:nvSpPr>
          <p:spPr>
            <a:xfrm>
              <a:off x="2155768" y="797889"/>
              <a:ext cx="384220" cy="19805"/>
            </a:xfrm>
            <a:custGeom>
              <a:avLst/>
              <a:gdLst>
                <a:gd name="connsiteX0" fmla="*/ 0 w 184785"/>
                <a:gd name="connsiteY0" fmla="*/ 0 h 9525"/>
                <a:gd name="connsiteX1" fmla="*/ 184785 w 184785"/>
                <a:gd name="connsiteY1" fmla="*/ 0 h 9525"/>
              </a:gdLst>
              <a:ahLst/>
              <a:cxnLst>
                <a:cxn ang="0">
                  <a:pos x="connsiteX0" y="connsiteY0"/>
                </a:cxn>
                <a:cxn ang="0">
                  <a:pos x="connsiteX1" y="connsiteY1"/>
                </a:cxn>
              </a:cxnLst>
              <a:rect l="l" t="t" r="r" b="b"/>
              <a:pathLst>
                <a:path w="184785" h="9525">
                  <a:moveTo>
                    <a:pt x="0" y="0"/>
                  </a:moveTo>
                  <a:lnTo>
                    <a:pt x="184785" y="0"/>
                  </a:lnTo>
                </a:path>
              </a:pathLst>
            </a:custGeom>
            <a:grpFill/>
            <a:ln w="9525" cap="rnd">
              <a:noFill/>
              <a:prstDash val="solid"/>
              <a:round/>
            </a:ln>
          </p:spPr>
          <p:txBody>
            <a:bodyPr rtlCol="0" anchor="ctr"/>
            <a:lstStyle/>
            <a:p>
              <a:endParaRPr lang="en-US"/>
            </a:p>
          </p:txBody>
        </p:sp>
        <p:sp>
          <p:nvSpPr>
            <p:cNvPr id="394" name="Graphic 2"/>
            <p:cNvSpPr/>
            <p:nvPr/>
          </p:nvSpPr>
          <p:spPr>
            <a:xfrm>
              <a:off x="6637670" y="447336"/>
              <a:ext cx="51493" cy="51491"/>
            </a:xfrm>
            <a:custGeom>
              <a:avLst/>
              <a:gdLst>
                <a:gd name="connsiteX0" fmla="*/ 24765 w 24765"/>
                <a:gd name="connsiteY0" fmla="*/ 12383 h 24764"/>
                <a:gd name="connsiteX1" fmla="*/ 12383 w 24765"/>
                <a:gd name="connsiteY1" fmla="*/ 24765 h 24764"/>
                <a:gd name="connsiteX2" fmla="*/ 0 w 24765"/>
                <a:gd name="connsiteY2" fmla="*/ 12383 h 24764"/>
                <a:gd name="connsiteX3" fmla="*/ 12383 w 24765"/>
                <a:gd name="connsiteY3" fmla="*/ 0 h 24764"/>
                <a:gd name="connsiteX4" fmla="*/ 24765 w 24765"/>
                <a:gd name="connsiteY4" fmla="*/ 12383 h 2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 h="24764">
                  <a:moveTo>
                    <a:pt x="24765" y="12383"/>
                  </a:moveTo>
                  <a:cubicBezTo>
                    <a:pt x="24765" y="19221"/>
                    <a:pt x="19221" y="24765"/>
                    <a:pt x="12383" y="24765"/>
                  </a:cubicBezTo>
                  <a:cubicBezTo>
                    <a:pt x="5544" y="24765"/>
                    <a:pt x="0" y="19221"/>
                    <a:pt x="0" y="12383"/>
                  </a:cubicBezTo>
                  <a:cubicBezTo>
                    <a:pt x="0" y="5544"/>
                    <a:pt x="5544" y="0"/>
                    <a:pt x="12383" y="0"/>
                  </a:cubicBezTo>
                  <a:cubicBezTo>
                    <a:pt x="19221" y="0"/>
                    <a:pt x="24765" y="5544"/>
                    <a:pt x="24765" y="12383"/>
                  </a:cubicBezTo>
                  <a:close/>
                </a:path>
              </a:pathLst>
            </a:custGeom>
            <a:grpFill/>
            <a:ln w="9525" cap="flat">
              <a:noFill/>
              <a:prstDash val="solid"/>
              <a:miter/>
            </a:ln>
          </p:spPr>
          <p:txBody>
            <a:bodyPr rtlCol="0" anchor="ctr"/>
            <a:lstStyle/>
            <a:p>
              <a:endParaRPr lang="en-US"/>
            </a:p>
          </p:txBody>
        </p:sp>
        <p:sp>
          <p:nvSpPr>
            <p:cNvPr id="395" name="Graphic 2"/>
            <p:cNvSpPr/>
            <p:nvPr/>
          </p:nvSpPr>
          <p:spPr>
            <a:xfrm>
              <a:off x="1571515" y="3639924"/>
              <a:ext cx="51491" cy="51493"/>
            </a:xfrm>
            <a:custGeom>
              <a:avLst/>
              <a:gdLst>
                <a:gd name="connsiteX0" fmla="*/ 24765 w 24764"/>
                <a:gd name="connsiteY0" fmla="*/ 12382 h 24765"/>
                <a:gd name="connsiteX1" fmla="*/ 12383 w 24764"/>
                <a:gd name="connsiteY1" fmla="*/ 24765 h 24765"/>
                <a:gd name="connsiteX2" fmla="*/ 0 w 24764"/>
                <a:gd name="connsiteY2" fmla="*/ 12382 h 24765"/>
                <a:gd name="connsiteX3" fmla="*/ 12383 w 24764"/>
                <a:gd name="connsiteY3" fmla="*/ 0 h 24765"/>
                <a:gd name="connsiteX4" fmla="*/ 24765 w 24764"/>
                <a:gd name="connsiteY4" fmla="*/ 12382 h 24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4" h="24765">
                  <a:moveTo>
                    <a:pt x="24765" y="12382"/>
                  </a:moveTo>
                  <a:cubicBezTo>
                    <a:pt x="24765" y="19221"/>
                    <a:pt x="19221" y="24765"/>
                    <a:pt x="12383" y="24765"/>
                  </a:cubicBezTo>
                  <a:cubicBezTo>
                    <a:pt x="5544" y="24765"/>
                    <a:pt x="0" y="19221"/>
                    <a:pt x="0" y="12382"/>
                  </a:cubicBezTo>
                  <a:cubicBezTo>
                    <a:pt x="0" y="5544"/>
                    <a:pt x="5544" y="0"/>
                    <a:pt x="12383" y="0"/>
                  </a:cubicBezTo>
                  <a:cubicBezTo>
                    <a:pt x="19221" y="0"/>
                    <a:pt x="24765" y="5544"/>
                    <a:pt x="24765" y="12382"/>
                  </a:cubicBezTo>
                  <a:close/>
                </a:path>
              </a:pathLst>
            </a:custGeom>
            <a:grpFill/>
            <a:ln w="9525" cap="flat">
              <a:noFill/>
              <a:prstDash val="solid"/>
              <a:miter/>
            </a:ln>
          </p:spPr>
          <p:txBody>
            <a:bodyPr rtlCol="0" anchor="ctr"/>
            <a:lstStyle/>
            <a:p>
              <a:endParaRPr lang="en-US"/>
            </a:p>
          </p:txBody>
        </p:sp>
        <p:sp>
          <p:nvSpPr>
            <p:cNvPr id="396" name="Graphic 2"/>
            <p:cNvSpPr/>
            <p:nvPr/>
          </p:nvSpPr>
          <p:spPr>
            <a:xfrm>
              <a:off x="9832240" y="6683974"/>
              <a:ext cx="51493" cy="51493"/>
            </a:xfrm>
            <a:custGeom>
              <a:avLst/>
              <a:gdLst>
                <a:gd name="connsiteX0" fmla="*/ 24765 w 24765"/>
                <a:gd name="connsiteY0" fmla="*/ 12382 h 24765"/>
                <a:gd name="connsiteX1" fmla="*/ 12383 w 24765"/>
                <a:gd name="connsiteY1" fmla="*/ 24765 h 24765"/>
                <a:gd name="connsiteX2" fmla="*/ 0 w 24765"/>
                <a:gd name="connsiteY2" fmla="*/ 12382 h 24765"/>
                <a:gd name="connsiteX3" fmla="*/ 12383 w 24765"/>
                <a:gd name="connsiteY3" fmla="*/ 0 h 24765"/>
                <a:gd name="connsiteX4" fmla="*/ 24765 w 24765"/>
                <a:gd name="connsiteY4" fmla="*/ 12382 h 24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 h="24765">
                  <a:moveTo>
                    <a:pt x="24765" y="12382"/>
                  </a:moveTo>
                  <a:cubicBezTo>
                    <a:pt x="24765" y="19221"/>
                    <a:pt x="19221" y="24765"/>
                    <a:pt x="12383" y="24765"/>
                  </a:cubicBezTo>
                  <a:cubicBezTo>
                    <a:pt x="5544" y="24765"/>
                    <a:pt x="0" y="19221"/>
                    <a:pt x="0" y="12382"/>
                  </a:cubicBezTo>
                  <a:cubicBezTo>
                    <a:pt x="0" y="5544"/>
                    <a:pt x="5544" y="0"/>
                    <a:pt x="12383" y="0"/>
                  </a:cubicBezTo>
                  <a:cubicBezTo>
                    <a:pt x="19221" y="0"/>
                    <a:pt x="24765" y="5544"/>
                    <a:pt x="24765" y="12382"/>
                  </a:cubicBezTo>
                  <a:close/>
                </a:path>
              </a:pathLst>
            </a:custGeom>
            <a:grpFill/>
            <a:ln w="9525" cap="flat">
              <a:noFill/>
              <a:prstDash val="solid"/>
              <a:miter/>
            </a:ln>
          </p:spPr>
          <p:txBody>
            <a:bodyPr rtlCol="0" anchor="ctr"/>
            <a:lstStyle/>
            <a:p>
              <a:endParaRPr lang="en-US"/>
            </a:p>
          </p:txBody>
        </p:sp>
        <p:sp>
          <p:nvSpPr>
            <p:cNvPr id="397" name="Graphic 2"/>
            <p:cNvSpPr/>
            <p:nvPr/>
          </p:nvSpPr>
          <p:spPr>
            <a:xfrm>
              <a:off x="6279198" y="5519433"/>
              <a:ext cx="51493" cy="51493"/>
            </a:xfrm>
            <a:custGeom>
              <a:avLst/>
              <a:gdLst>
                <a:gd name="connsiteX0" fmla="*/ 24765 w 24765"/>
                <a:gd name="connsiteY0" fmla="*/ 12383 h 24765"/>
                <a:gd name="connsiteX1" fmla="*/ 12383 w 24765"/>
                <a:gd name="connsiteY1" fmla="*/ 24765 h 24765"/>
                <a:gd name="connsiteX2" fmla="*/ 0 w 24765"/>
                <a:gd name="connsiteY2" fmla="*/ 12383 h 24765"/>
                <a:gd name="connsiteX3" fmla="*/ 12383 w 24765"/>
                <a:gd name="connsiteY3" fmla="*/ 0 h 24765"/>
                <a:gd name="connsiteX4" fmla="*/ 24765 w 24765"/>
                <a:gd name="connsiteY4" fmla="*/ 12383 h 24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 h="24765">
                  <a:moveTo>
                    <a:pt x="24765" y="12383"/>
                  </a:moveTo>
                  <a:cubicBezTo>
                    <a:pt x="24765" y="19221"/>
                    <a:pt x="19221" y="24765"/>
                    <a:pt x="12383" y="24765"/>
                  </a:cubicBezTo>
                  <a:cubicBezTo>
                    <a:pt x="5544" y="24765"/>
                    <a:pt x="0" y="19221"/>
                    <a:pt x="0" y="12383"/>
                  </a:cubicBezTo>
                  <a:cubicBezTo>
                    <a:pt x="0" y="5544"/>
                    <a:pt x="5544" y="0"/>
                    <a:pt x="12383" y="0"/>
                  </a:cubicBezTo>
                  <a:cubicBezTo>
                    <a:pt x="19221" y="0"/>
                    <a:pt x="24765" y="5544"/>
                    <a:pt x="24765" y="12383"/>
                  </a:cubicBezTo>
                  <a:close/>
                </a:path>
              </a:pathLst>
            </a:custGeom>
            <a:grpFill/>
            <a:ln w="9525" cap="flat">
              <a:noFill/>
              <a:prstDash val="solid"/>
              <a:miter/>
            </a:ln>
          </p:spPr>
          <p:txBody>
            <a:bodyPr rtlCol="0" anchor="ctr"/>
            <a:lstStyle/>
            <a:p>
              <a:endParaRPr lang="en-US"/>
            </a:p>
          </p:txBody>
        </p:sp>
        <p:sp>
          <p:nvSpPr>
            <p:cNvPr id="398" name="Graphic 2"/>
            <p:cNvSpPr/>
            <p:nvPr/>
          </p:nvSpPr>
          <p:spPr>
            <a:xfrm>
              <a:off x="7926986" y="-119090"/>
              <a:ext cx="51493" cy="51493"/>
            </a:xfrm>
            <a:custGeom>
              <a:avLst/>
              <a:gdLst>
                <a:gd name="connsiteX0" fmla="*/ 24765 w 24765"/>
                <a:gd name="connsiteY0" fmla="*/ 12382 h 24765"/>
                <a:gd name="connsiteX1" fmla="*/ 12383 w 24765"/>
                <a:gd name="connsiteY1" fmla="*/ 24765 h 24765"/>
                <a:gd name="connsiteX2" fmla="*/ 0 w 24765"/>
                <a:gd name="connsiteY2" fmla="*/ 12382 h 24765"/>
                <a:gd name="connsiteX3" fmla="*/ 12383 w 24765"/>
                <a:gd name="connsiteY3" fmla="*/ 0 h 24765"/>
                <a:gd name="connsiteX4" fmla="*/ 24765 w 24765"/>
                <a:gd name="connsiteY4" fmla="*/ 12382 h 24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 h="24765">
                  <a:moveTo>
                    <a:pt x="24765" y="12382"/>
                  </a:moveTo>
                  <a:cubicBezTo>
                    <a:pt x="24765" y="19221"/>
                    <a:pt x="19221" y="24765"/>
                    <a:pt x="12383" y="24765"/>
                  </a:cubicBezTo>
                  <a:cubicBezTo>
                    <a:pt x="5544" y="24765"/>
                    <a:pt x="0" y="19221"/>
                    <a:pt x="0" y="12382"/>
                  </a:cubicBezTo>
                  <a:cubicBezTo>
                    <a:pt x="0" y="5544"/>
                    <a:pt x="5544" y="0"/>
                    <a:pt x="12383" y="0"/>
                  </a:cubicBezTo>
                  <a:cubicBezTo>
                    <a:pt x="19221" y="0"/>
                    <a:pt x="24765" y="5544"/>
                    <a:pt x="24765" y="12382"/>
                  </a:cubicBezTo>
                  <a:close/>
                </a:path>
              </a:pathLst>
            </a:custGeom>
            <a:grpFill/>
            <a:ln w="9525" cap="flat">
              <a:noFill/>
              <a:prstDash val="solid"/>
              <a:miter/>
            </a:ln>
          </p:spPr>
          <p:txBody>
            <a:bodyPr rtlCol="0" anchor="ctr"/>
            <a:lstStyle/>
            <a:p>
              <a:endParaRPr lang="en-US"/>
            </a:p>
          </p:txBody>
        </p:sp>
        <p:sp>
          <p:nvSpPr>
            <p:cNvPr id="399" name="Graphic 2"/>
            <p:cNvSpPr/>
            <p:nvPr/>
          </p:nvSpPr>
          <p:spPr>
            <a:xfrm>
              <a:off x="723855" y="5147096"/>
              <a:ext cx="51493" cy="51493"/>
            </a:xfrm>
            <a:custGeom>
              <a:avLst/>
              <a:gdLst>
                <a:gd name="connsiteX0" fmla="*/ 24765 w 24765"/>
                <a:gd name="connsiteY0" fmla="*/ 12382 h 24765"/>
                <a:gd name="connsiteX1" fmla="*/ 12383 w 24765"/>
                <a:gd name="connsiteY1" fmla="*/ 24765 h 24765"/>
                <a:gd name="connsiteX2" fmla="*/ 0 w 24765"/>
                <a:gd name="connsiteY2" fmla="*/ 12382 h 24765"/>
                <a:gd name="connsiteX3" fmla="*/ 12383 w 24765"/>
                <a:gd name="connsiteY3" fmla="*/ 0 h 24765"/>
                <a:gd name="connsiteX4" fmla="*/ 24765 w 24765"/>
                <a:gd name="connsiteY4" fmla="*/ 12382 h 24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 h="24765">
                  <a:moveTo>
                    <a:pt x="24765" y="12382"/>
                  </a:moveTo>
                  <a:cubicBezTo>
                    <a:pt x="24765" y="19221"/>
                    <a:pt x="19221" y="24765"/>
                    <a:pt x="12383" y="24765"/>
                  </a:cubicBezTo>
                  <a:cubicBezTo>
                    <a:pt x="5544" y="24765"/>
                    <a:pt x="0" y="19221"/>
                    <a:pt x="0" y="12382"/>
                  </a:cubicBezTo>
                  <a:cubicBezTo>
                    <a:pt x="0" y="5544"/>
                    <a:pt x="5544" y="0"/>
                    <a:pt x="12383" y="0"/>
                  </a:cubicBezTo>
                  <a:cubicBezTo>
                    <a:pt x="19221" y="0"/>
                    <a:pt x="24765" y="5544"/>
                    <a:pt x="24765" y="12382"/>
                  </a:cubicBezTo>
                  <a:close/>
                </a:path>
              </a:pathLst>
            </a:custGeom>
            <a:grpFill/>
            <a:ln w="9525" cap="flat">
              <a:noFill/>
              <a:prstDash val="solid"/>
              <a:miter/>
            </a:ln>
          </p:spPr>
          <p:txBody>
            <a:bodyPr rtlCol="0" anchor="ctr"/>
            <a:lstStyle/>
            <a:p>
              <a:endParaRPr lang="en-US"/>
            </a:p>
          </p:txBody>
        </p:sp>
        <p:sp>
          <p:nvSpPr>
            <p:cNvPr id="400" name="Graphic 2"/>
            <p:cNvSpPr/>
            <p:nvPr/>
          </p:nvSpPr>
          <p:spPr>
            <a:xfrm>
              <a:off x="4338294" y="1346490"/>
              <a:ext cx="51493" cy="51491"/>
            </a:xfrm>
            <a:custGeom>
              <a:avLst/>
              <a:gdLst>
                <a:gd name="connsiteX0" fmla="*/ 24765 w 24765"/>
                <a:gd name="connsiteY0" fmla="*/ 12383 h 24764"/>
                <a:gd name="connsiteX1" fmla="*/ 12383 w 24765"/>
                <a:gd name="connsiteY1" fmla="*/ 24765 h 24764"/>
                <a:gd name="connsiteX2" fmla="*/ 0 w 24765"/>
                <a:gd name="connsiteY2" fmla="*/ 12383 h 24764"/>
                <a:gd name="connsiteX3" fmla="*/ 12383 w 24765"/>
                <a:gd name="connsiteY3" fmla="*/ 0 h 24764"/>
                <a:gd name="connsiteX4" fmla="*/ 24765 w 24765"/>
                <a:gd name="connsiteY4" fmla="*/ 12383 h 2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 h="24764">
                  <a:moveTo>
                    <a:pt x="24765" y="12383"/>
                  </a:moveTo>
                  <a:cubicBezTo>
                    <a:pt x="24765" y="19221"/>
                    <a:pt x="19221" y="24765"/>
                    <a:pt x="12383" y="24765"/>
                  </a:cubicBezTo>
                  <a:cubicBezTo>
                    <a:pt x="5544" y="24765"/>
                    <a:pt x="0" y="19221"/>
                    <a:pt x="0" y="12383"/>
                  </a:cubicBezTo>
                  <a:cubicBezTo>
                    <a:pt x="0" y="5544"/>
                    <a:pt x="5544" y="0"/>
                    <a:pt x="12383" y="0"/>
                  </a:cubicBezTo>
                  <a:cubicBezTo>
                    <a:pt x="19221" y="0"/>
                    <a:pt x="24765" y="5544"/>
                    <a:pt x="24765" y="12383"/>
                  </a:cubicBezTo>
                  <a:close/>
                </a:path>
              </a:pathLst>
            </a:custGeom>
            <a:grpFill/>
            <a:ln w="9525" cap="flat">
              <a:noFill/>
              <a:prstDash val="solid"/>
              <a:miter/>
            </a:ln>
          </p:spPr>
          <p:txBody>
            <a:bodyPr rtlCol="0" anchor="ctr"/>
            <a:lstStyle/>
            <a:p>
              <a:endParaRPr lang="en-US"/>
            </a:p>
          </p:txBody>
        </p:sp>
        <p:sp>
          <p:nvSpPr>
            <p:cNvPr id="401" name="Graphic 2"/>
            <p:cNvSpPr/>
            <p:nvPr/>
          </p:nvSpPr>
          <p:spPr>
            <a:xfrm>
              <a:off x="10836360" y="1586133"/>
              <a:ext cx="51491" cy="51491"/>
            </a:xfrm>
            <a:custGeom>
              <a:avLst/>
              <a:gdLst>
                <a:gd name="connsiteX0" fmla="*/ 24765 w 24764"/>
                <a:gd name="connsiteY0" fmla="*/ 12383 h 24764"/>
                <a:gd name="connsiteX1" fmla="*/ 12383 w 24764"/>
                <a:gd name="connsiteY1" fmla="*/ 24765 h 24764"/>
                <a:gd name="connsiteX2" fmla="*/ 0 w 24764"/>
                <a:gd name="connsiteY2" fmla="*/ 12383 h 24764"/>
                <a:gd name="connsiteX3" fmla="*/ 12383 w 24764"/>
                <a:gd name="connsiteY3" fmla="*/ 0 h 24764"/>
                <a:gd name="connsiteX4" fmla="*/ 24765 w 24764"/>
                <a:gd name="connsiteY4" fmla="*/ 12383 h 2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4" h="24764">
                  <a:moveTo>
                    <a:pt x="24765" y="12383"/>
                  </a:moveTo>
                  <a:cubicBezTo>
                    <a:pt x="24765" y="19221"/>
                    <a:pt x="19221" y="24765"/>
                    <a:pt x="12383" y="24765"/>
                  </a:cubicBezTo>
                  <a:cubicBezTo>
                    <a:pt x="5544" y="24765"/>
                    <a:pt x="0" y="19221"/>
                    <a:pt x="0" y="12383"/>
                  </a:cubicBezTo>
                  <a:cubicBezTo>
                    <a:pt x="0" y="5544"/>
                    <a:pt x="5544" y="0"/>
                    <a:pt x="12383" y="0"/>
                  </a:cubicBezTo>
                  <a:cubicBezTo>
                    <a:pt x="19221" y="0"/>
                    <a:pt x="24765" y="5544"/>
                    <a:pt x="24765" y="12383"/>
                  </a:cubicBezTo>
                  <a:close/>
                </a:path>
              </a:pathLst>
            </a:custGeom>
            <a:grpFill/>
            <a:ln w="9525" cap="flat">
              <a:noFill/>
              <a:prstDash val="solid"/>
              <a:miter/>
            </a:ln>
          </p:spPr>
          <p:txBody>
            <a:bodyPr rtlCol="0" anchor="ctr"/>
            <a:lstStyle/>
            <a:p>
              <a:endParaRPr lang="en-US"/>
            </a:p>
          </p:txBody>
        </p:sp>
        <p:sp>
          <p:nvSpPr>
            <p:cNvPr id="402" name="Graphic 2"/>
            <p:cNvSpPr/>
            <p:nvPr/>
          </p:nvSpPr>
          <p:spPr>
            <a:xfrm>
              <a:off x="11022528" y="3877586"/>
              <a:ext cx="51491" cy="51493"/>
            </a:xfrm>
            <a:custGeom>
              <a:avLst/>
              <a:gdLst>
                <a:gd name="connsiteX0" fmla="*/ 24765 w 24764"/>
                <a:gd name="connsiteY0" fmla="*/ 12382 h 24765"/>
                <a:gd name="connsiteX1" fmla="*/ 12382 w 24764"/>
                <a:gd name="connsiteY1" fmla="*/ 24765 h 24765"/>
                <a:gd name="connsiteX2" fmla="*/ 0 w 24764"/>
                <a:gd name="connsiteY2" fmla="*/ 12382 h 24765"/>
                <a:gd name="connsiteX3" fmla="*/ 12382 w 24764"/>
                <a:gd name="connsiteY3" fmla="*/ 0 h 24765"/>
                <a:gd name="connsiteX4" fmla="*/ 24765 w 24764"/>
                <a:gd name="connsiteY4" fmla="*/ 12382 h 24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4" h="24765">
                  <a:moveTo>
                    <a:pt x="24765" y="12382"/>
                  </a:moveTo>
                  <a:cubicBezTo>
                    <a:pt x="24765" y="19221"/>
                    <a:pt x="19221" y="24765"/>
                    <a:pt x="12382" y="24765"/>
                  </a:cubicBezTo>
                  <a:cubicBezTo>
                    <a:pt x="5544" y="24765"/>
                    <a:pt x="0" y="19221"/>
                    <a:pt x="0" y="12382"/>
                  </a:cubicBezTo>
                  <a:cubicBezTo>
                    <a:pt x="0" y="5544"/>
                    <a:pt x="5544" y="0"/>
                    <a:pt x="12382" y="0"/>
                  </a:cubicBezTo>
                  <a:cubicBezTo>
                    <a:pt x="19221" y="0"/>
                    <a:pt x="24765" y="5544"/>
                    <a:pt x="24765" y="12382"/>
                  </a:cubicBezTo>
                  <a:close/>
                </a:path>
              </a:pathLst>
            </a:custGeom>
            <a:grpFill/>
            <a:ln w="9525" cap="flat">
              <a:noFill/>
              <a:prstDash val="solid"/>
              <a:miter/>
            </a:ln>
          </p:spPr>
          <p:txBody>
            <a:bodyPr rtlCol="0" anchor="ctr"/>
            <a:lstStyle/>
            <a:p>
              <a:endParaRPr lang="en-US"/>
            </a:p>
          </p:txBody>
        </p:sp>
        <p:sp>
          <p:nvSpPr>
            <p:cNvPr id="403" name="Graphic 2"/>
            <p:cNvSpPr/>
            <p:nvPr/>
          </p:nvSpPr>
          <p:spPr>
            <a:xfrm>
              <a:off x="10897757" y="-269609"/>
              <a:ext cx="19805" cy="120810"/>
            </a:xfrm>
            <a:custGeom>
              <a:avLst/>
              <a:gdLst>
                <a:gd name="connsiteX0" fmla="*/ 0 w 9525"/>
                <a:gd name="connsiteY0" fmla="*/ 58103 h 58102"/>
                <a:gd name="connsiteX1" fmla="*/ 0 w 9525"/>
                <a:gd name="connsiteY1" fmla="*/ 0 h 58102"/>
              </a:gdLst>
              <a:ahLst/>
              <a:cxnLst>
                <a:cxn ang="0">
                  <a:pos x="connsiteX0" y="connsiteY0"/>
                </a:cxn>
                <a:cxn ang="0">
                  <a:pos x="connsiteX1" y="connsiteY1"/>
                </a:cxn>
              </a:cxnLst>
              <a:rect l="l" t="t" r="r" b="b"/>
              <a:pathLst>
                <a:path w="9525" h="58102">
                  <a:moveTo>
                    <a:pt x="0" y="58103"/>
                  </a:moveTo>
                  <a:lnTo>
                    <a:pt x="0" y="0"/>
                  </a:lnTo>
                </a:path>
              </a:pathLst>
            </a:custGeom>
            <a:grpFill/>
            <a:ln w="9525" cap="rnd">
              <a:noFill/>
              <a:prstDash val="solid"/>
              <a:round/>
            </a:ln>
          </p:spPr>
          <p:txBody>
            <a:bodyPr rtlCol="0" anchor="ctr"/>
            <a:lstStyle/>
            <a:p>
              <a:endParaRPr lang="en-US"/>
            </a:p>
          </p:txBody>
        </p:sp>
        <p:sp>
          <p:nvSpPr>
            <p:cNvPr id="404" name="Graphic 2"/>
            <p:cNvSpPr/>
            <p:nvPr/>
          </p:nvSpPr>
          <p:spPr>
            <a:xfrm>
              <a:off x="10838342" y="-210194"/>
              <a:ext cx="120810" cy="19805"/>
            </a:xfrm>
            <a:custGeom>
              <a:avLst/>
              <a:gdLst>
                <a:gd name="connsiteX0" fmla="*/ 0 w 58102"/>
                <a:gd name="connsiteY0" fmla="*/ 0 h 9525"/>
                <a:gd name="connsiteX1" fmla="*/ 58102 w 58102"/>
                <a:gd name="connsiteY1" fmla="*/ 0 h 9525"/>
              </a:gdLst>
              <a:ahLst/>
              <a:cxnLst>
                <a:cxn ang="0">
                  <a:pos x="connsiteX0" y="connsiteY0"/>
                </a:cxn>
                <a:cxn ang="0">
                  <a:pos x="connsiteX1" y="connsiteY1"/>
                </a:cxn>
              </a:cxnLst>
              <a:rect l="l" t="t" r="r" b="b"/>
              <a:pathLst>
                <a:path w="58102" h="9525">
                  <a:moveTo>
                    <a:pt x="0" y="0"/>
                  </a:moveTo>
                  <a:lnTo>
                    <a:pt x="58102" y="0"/>
                  </a:lnTo>
                </a:path>
              </a:pathLst>
            </a:custGeom>
            <a:grpFill/>
            <a:ln w="9525" cap="rnd">
              <a:noFill/>
              <a:prstDash val="solid"/>
              <a:round/>
            </a:ln>
          </p:spPr>
          <p:txBody>
            <a:bodyPr rtlCol="0" anchor="ctr"/>
            <a:lstStyle/>
            <a:p>
              <a:endParaRPr lang="en-US"/>
            </a:p>
          </p:txBody>
        </p:sp>
        <p:sp>
          <p:nvSpPr>
            <p:cNvPr id="405" name="Graphic 2"/>
            <p:cNvSpPr/>
            <p:nvPr/>
          </p:nvSpPr>
          <p:spPr>
            <a:xfrm>
              <a:off x="2559792" y="2312980"/>
              <a:ext cx="19805" cy="120810"/>
            </a:xfrm>
            <a:custGeom>
              <a:avLst/>
              <a:gdLst>
                <a:gd name="connsiteX0" fmla="*/ 0 w 9525"/>
                <a:gd name="connsiteY0" fmla="*/ 58103 h 58102"/>
                <a:gd name="connsiteX1" fmla="*/ 0 w 9525"/>
                <a:gd name="connsiteY1" fmla="*/ 0 h 58102"/>
              </a:gdLst>
              <a:ahLst/>
              <a:cxnLst>
                <a:cxn ang="0">
                  <a:pos x="connsiteX0" y="connsiteY0"/>
                </a:cxn>
                <a:cxn ang="0">
                  <a:pos x="connsiteX1" y="connsiteY1"/>
                </a:cxn>
              </a:cxnLst>
              <a:rect l="l" t="t" r="r" b="b"/>
              <a:pathLst>
                <a:path w="9525" h="58102">
                  <a:moveTo>
                    <a:pt x="0" y="58103"/>
                  </a:moveTo>
                  <a:lnTo>
                    <a:pt x="0" y="0"/>
                  </a:lnTo>
                </a:path>
              </a:pathLst>
            </a:custGeom>
            <a:grpFill/>
            <a:ln w="9525" cap="rnd">
              <a:noFill/>
              <a:prstDash val="solid"/>
              <a:round/>
            </a:ln>
          </p:spPr>
          <p:txBody>
            <a:bodyPr rtlCol="0" anchor="ctr"/>
            <a:lstStyle/>
            <a:p>
              <a:endParaRPr lang="en-US"/>
            </a:p>
          </p:txBody>
        </p:sp>
        <p:sp>
          <p:nvSpPr>
            <p:cNvPr id="406" name="Graphic 2"/>
            <p:cNvSpPr/>
            <p:nvPr/>
          </p:nvSpPr>
          <p:spPr>
            <a:xfrm>
              <a:off x="2500377" y="2374377"/>
              <a:ext cx="120810" cy="19805"/>
            </a:xfrm>
            <a:custGeom>
              <a:avLst/>
              <a:gdLst>
                <a:gd name="connsiteX0" fmla="*/ 0 w 58102"/>
                <a:gd name="connsiteY0" fmla="*/ 0 h 9525"/>
                <a:gd name="connsiteX1" fmla="*/ 58103 w 58102"/>
                <a:gd name="connsiteY1" fmla="*/ 0 h 9525"/>
              </a:gdLst>
              <a:ahLst/>
              <a:cxnLst>
                <a:cxn ang="0">
                  <a:pos x="connsiteX0" y="connsiteY0"/>
                </a:cxn>
                <a:cxn ang="0">
                  <a:pos x="connsiteX1" y="connsiteY1"/>
                </a:cxn>
              </a:cxnLst>
              <a:rect l="l" t="t" r="r" b="b"/>
              <a:pathLst>
                <a:path w="58102" h="9525">
                  <a:moveTo>
                    <a:pt x="0" y="0"/>
                  </a:moveTo>
                  <a:lnTo>
                    <a:pt x="58103" y="0"/>
                  </a:lnTo>
                </a:path>
              </a:pathLst>
            </a:custGeom>
            <a:grpFill/>
            <a:ln w="9525" cap="rnd">
              <a:noFill/>
              <a:prstDash val="solid"/>
              <a:round/>
            </a:ln>
          </p:spPr>
          <p:txBody>
            <a:bodyPr rtlCol="0" anchor="ctr"/>
            <a:lstStyle/>
            <a:p>
              <a:endParaRPr lang="en-US"/>
            </a:p>
          </p:txBody>
        </p:sp>
        <p:sp>
          <p:nvSpPr>
            <p:cNvPr id="407" name="Graphic 2"/>
            <p:cNvSpPr/>
            <p:nvPr/>
          </p:nvSpPr>
          <p:spPr>
            <a:xfrm>
              <a:off x="1442782" y="401786"/>
              <a:ext cx="19805" cy="120810"/>
            </a:xfrm>
            <a:custGeom>
              <a:avLst/>
              <a:gdLst>
                <a:gd name="connsiteX0" fmla="*/ 0 w 9525"/>
                <a:gd name="connsiteY0" fmla="*/ 58103 h 58102"/>
                <a:gd name="connsiteX1" fmla="*/ 0 w 9525"/>
                <a:gd name="connsiteY1" fmla="*/ 0 h 58102"/>
              </a:gdLst>
              <a:ahLst/>
              <a:cxnLst>
                <a:cxn ang="0">
                  <a:pos x="connsiteX0" y="connsiteY0"/>
                </a:cxn>
                <a:cxn ang="0">
                  <a:pos x="connsiteX1" y="connsiteY1"/>
                </a:cxn>
              </a:cxnLst>
              <a:rect l="l" t="t" r="r" b="b"/>
              <a:pathLst>
                <a:path w="9525" h="58102">
                  <a:moveTo>
                    <a:pt x="0" y="58103"/>
                  </a:moveTo>
                  <a:lnTo>
                    <a:pt x="0" y="0"/>
                  </a:lnTo>
                </a:path>
              </a:pathLst>
            </a:custGeom>
            <a:grpFill/>
            <a:ln w="9525" cap="rnd">
              <a:noFill/>
              <a:prstDash val="solid"/>
              <a:round/>
            </a:ln>
          </p:spPr>
          <p:txBody>
            <a:bodyPr rtlCol="0" anchor="ctr"/>
            <a:lstStyle/>
            <a:p>
              <a:endParaRPr lang="en-US"/>
            </a:p>
          </p:txBody>
        </p:sp>
        <p:sp>
          <p:nvSpPr>
            <p:cNvPr id="408" name="Graphic 2"/>
            <p:cNvSpPr/>
            <p:nvPr/>
          </p:nvSpPr>
          <p:spPr>
            <a:xfrm>
              <a:off x="1383367" y="461201"/>
              <a:ext cx="120810" cy="19805"/>
            </a:xfrm>
            <a:custGeom>
              <a:avLst/>
              <a:gdLst>
                <a:gd name="connsiteX0" fmla="*/ 0 w 58102"/>
                <a:gd name="connsiteY0" fmla="*/ 0 h 9525"/>
                <a:gd name="connsiteX1" fmla="*/ 58103 w 58102"/>
                <a:gd name="connsiteY1" fmla="*/ 0 h 9525"/>
              </a:gdLst>
              <a:ahLst/>
              <a:cxnLst>
                <a:cxn ang="0">
                  <a:pos x="connsiteX0" y="connsiteY0"/>
                </a:cxn>
                <a:cxn ang="0">
                  <a:pos x="connsiteX1" y="connsiteY1"/>
                </a:cxn>
              </a:cxnLst>
              <a:rect l="l" t="t" r="r" b="b"/>
              <a:pathLst>
                <a:path w="58102" h="9525">
                  <a:moveTo>
                    <a:pt x="0" y="0"/>
                  </a:moveTo>
                  <a:lnTo>
                    <a:pt x="58103" y="0"/>
                  </a:lnTo>
                </a:path>
              </a:pathLst>
            </a:custGeom>
            <a:grpFill/>
            <a:ln w="9525" cap="rnd">
              <a:noFill/>
              <a:prstDash val="solid"/>
              <a:round/>
            </a:ln>
          </p:spPr>
          <p:txBody>
            <a:bodyPr rtlCol="0" anchor="ctr"/>
            <a:lstStyle/>
            <a:p>
              <a:endParaRPr lang="en-US"/>
            </a:p>
          </p:txBody>
        </p:sp>
        <p:sp>
          <p:nvSpPr>
            <p:cNvPr id="409" name="Graphic 2"/>
            <p:cNvSpPr/>
            <p:nvPr/>
          </p:nvSpPr>
          <p:spPr>
            <a:xfrm>
              <a:off x="3579756" y="6161119"/>
              <a:ext cx="225776" cy="225776"/>
            </a:xfrm>
            <a:custGeom>
              <a:avLst/>
              <a:gdLst>
                <a:gd name="connsiteX0" fmla="*/ 108585 w 108584"/>
                <a:gd name="connsiteY0" fmla="*/ 54292 h 108584"/>
                <a:gd name="connsiteX1" fmla="*/ 54293 w 108584"/>
                <a:gd name="connsiteY1" fmla="*/ 108585 h 108584"/>
                <a:gd name="connsiteX2" fmla="*/ 0 w 108584"/>
                <a:gd name="connsiteY2" fmla="*/ 54292 h 108584"/>
                <a:gd name="connsiteX3" fmla="*/ 54293 w 108584"/>
                <a:gd name="connsiteY3" fmla="*/ 0 h 108584"/>
                <a:gd name="connsiteX4" fmla="*/ 108585 w 108584"/>
                <a:gd name="connsiteY4" fmla="*/ 54292 h 108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84" h="108584">
                  <a:moveTo>
                    <a:pt x="108585" y="54292"/>
                  </a:moveTo>
                  <a:cubicBezTo>
                    <a:pt x="108585" y="84277"/>
                    <a:pt x="84278" y="108585"/>
                    <a:pt x="54293" y="108585"/>
                  </a:cubicBezTo>
                  <a:cubicBezTo>
                    <a:pt x="24308" y="108585"/>
                    <a:pt x="0" y="84278"/>
                    <a:pt x="0" y="54292"/>
                  </a:cubicBezTo>
                  <a:cubicBezTo>
                    <a:pt x="0" y="24308"/>
                    <a:pt x="24308" y="0"/>
                    <a:pt x="54293" y="0"/>
                  </a:cubicBezTo>
                  <a:cubicBezTo>
                    <a:pt x="84278" y="0"/>
                    <a:pt x="108585" y="24307"/>
                    <a:pt x="108585" y="54292"/>
                  </a:cubicBezTo>
                  <a:close/>
                </a:path>
              </a:pathLst>
            </a:custGeom>
            <a:grpFill/>
            <a:ln w="19050" cap="rnd">
              <a:noFill/>
              <a:prstDash val="solid"/>
              <a:round/>
            </a:ln>
          </p:spPr>
          <p:txBody>
            <a:bodyPr rtlCol="0" anchor="ctr"/>
            <a:lstStyle/>
            <a:p>
              <a:endParaRPr lang="en-US"/>
            </a:p>
          </p:txBody>
        </p:sp>
        <p:sp>
          <p:nvSpPr>
            <p:cNvPr id="410" name="Graphic 2"/>
            <p:cNvSpPr/>
            <p:nvPr/>
          </p:nvSpPr>
          <p:spPr>
            <a:xfrm>
              <a:off x="3767906" y="6375014"/>
              <a:ext cx="95065" cy="122790"/>
            </a:xfrm>
            <a:custGeom>
              <a:avLst/>
              <a:gdLst>
                <a:gd name="connsiteX0" fmla="*/ 0 w 45720"/>
                <a:gd name="connsiteY0" fmla="*/ 0 h 59054"/>
                <a:gd name="connsiteX1" fmla="*/ 45720 w 45720"/>
                <a:gd name="connsiteY1" fmla="*/ 59055 h 59054"/>
              </a:gdLst>
              <a:ahLst/>
              <a:cxnLst>
                <a:cxn ang="0">
                  <a:pos x="connsiteX0" y="connsiteY0"/>
                </a:cxn>
                <a:cxn ang="0">
                  <a:pos x="connsiteX1" y="connsiteY1"/>
                </a:cxn>
              </a:cxnLst>
              <a:rect l="l" t="t" r="r" b="b"/>
              <a:pathLst>
                <a:path w="45720" h="59054">
                  <a:moveTo>
                    <a:pt x="0" y="0"/>
                  </a:moveTo>
                  <a:lnTo>
                    <a:pt x="45720" y="59055"/>
                  </a:lnTo>
                </a:path>
              </a:pathLst>
            </a:custGeom>
            <a:grpFill/>
            <a:ln w="19050" cap="rnd">
              <a:noFill/>
              <a:prstDash val="solid"/>
              <a:round/>
            </a:ln>
          </p:spPr>
          <p:txBody>
            <a:bodyPr rtlCol="0" anchor="ctr"/>
            <a:lstStyle/>
            <a:p>
              <a:endParaRPr lang="en-US"/>
            </a:p>
          </p:txBody>
        </p:sp>
        <p:sp>
          <p:nvSpPr>
            <p:cNvPr id="411" name="Graphic 2"/>
            <p:cNvSpPr/>
            <p:nvPr/>
          </p:nvSpPr>
          <p:spPr>
            <a:xfrm>
              <a:off x="6427345" y="6528717"/>
              <a:ext cx="238053" cy="143373"/>
            </a:xfrm>
            <a:custGeom>
              <a:avLst/>
              <a:gdLst>
                <a:gd name="connsiteX0" fmla="*/ 114489 w 114488"/>
                <a:gd name="connsiteY0" fmla="*/ 13709 h 68953"/>
                <a:gd name="connsiteX1" fmla="*/ 189 w 114488"/>
                <a:gd name="connsiteY1" fmla="*/ 68954 h 68953"/>
              </a:gdLst>
              <a:ahLst/>
              <a:cxnLst>
                <a:cxn ang="0">
                  <a:pos x="connsiteX0" y="connsiteY0"/>
                </a:cxn>
                <a:cxn ang="0">
                  <a:pos x="connsiteX1" y="connsiteY1"/>
                </a:cxn>
              </a:cxnLst>
              <a:rect l="l" t="t" r="r" b="b"/>
              <a:pathLst>
                <a:path w="114488" h="68953">
                  <a:moveTo>
                    <a:pt x="114489" y="13709"/>
                  </a:moveTo>
                  <a:cubicBezTo>
                    <a:pt x="82104" y="-18676"/>
                    <a:pt x="-4574" y="8946"/>
                    <a:pt x="189" y="68954"/>
                  </a:cubicBezTo>
                </a:path>
              </a:pathLst>
            </a:custGeom>
            <a:grpFill/>
            <a:ln w="9525" cap="flat">
              <a:noFill/>
              <a:prstDash val="solid"/>
              <a:miter/>
            </a:ln>
          </p:spPr>
          <p:txBody>
            <a:bodyPr rtlCol="0" anchor="ctr"/>
            <a:lstStyle/>
            <a:p>
              <a:endParaRPr lang="en-US"/>
            </a:p>
          </p:txBody>
        </p:sp>
        <p:sp>
          <p:nvSpPr>
            <p:cNvPr id="412" name="Graphic 2"/>
            <p:cNvSpPr/>
            <p:nvPr/>
          </p:nvSpPr>
          <p:spPr>
            <a:xfrm>
              <a:off x="11357236" y="4665830"/>
              <a:ext cx="110909" cy="19805"/>
            </a:xfrm>
            <a:custGeom>
              <a:avLst/>
              <a:gdLst>
                <a:gd name="connsiteX0" fmla="*/ 0 w 53340"/>
                <a:gd name="connsiteY0" fmla="*/ 0 h 9525"/>
                <a:gd name="connsiteX1" fmla="*/ 53340 w 53340"/>
                <a:gd name="connsiteY1" fmla="*/ 0 h 9525"/>
              </a:gdLst>
              <a:ahLst/>
              <a:cxnLst>
                <a:cxn ang="0">
                  <a:pos x="connsiteX0" y="connsiteY0"/>
                </a:cxn>
                <a:cxn ang="0">
                  <a:pos x="connsiteX1" y="connsiteY1"/>
                </a:cxn>
              </a:cxnLst>
              <a:rect l="l" t="t" r="r" b="b"/>
              <a:pathLst>
                <a:path w="53340" h="9525">
                  <a:moveTo>
                    <a:pt x="0" y="0"/>
                  </a:moveTo>
                  <a:lnTo>
                    <a:pt x="53340" y="0"/>
                  </a:lnTo>
                </a:path>
              </a:pathLst>
            </a:custGeom>
            <a:grpFill/>
            <a:ln w="9525" cap="flat">
              <a:noFill/>
              <a:prstDash val="solid"/>
              <a:miter/>
            </a:ln>
          </p:spPr>
          <p:txBody>
            <a:bodyPr rtlCol="0" anchor="ctr"/>
            <a:lstStyle/>
            <a:p>
              <a:endParaRPr lang="en-US"/>
            </a:p>
          </p:txBody>
        </p:sp>
        <p:sp>
          <p:nvSpPr>
            <p:cNvPr id="413" name="Graphic 2"/>
            <p:cNvSpPr/>
            <p:nvPr/>
          </p:nvSpPr>
          <p:spPr>
            <a:xfrm>
              <a:off x="8420133" y="5685796"/>
              <a:ext cx="110907" cy="19805"/>
            </a:xfrm>
            <a:custGeom>
              <a:avLst/>
              <a:gdLst>
                <a:gd name="connsiteX0" fmla="*/ 0 w 53339"/>
                <a:gd name="connsiteY0" fmla="*/ 0 h 9525"/>
                <a:gd name="connsiteX1" fmla="*/ 53340 w 53339"/>
                <a:gd name="connsiteY1" fmla="*/ 0 h 9525"/>
              </a:gdLst>
              <a:ahLst/>
              <a:cxnLst>
                <a:cxn ang="0">
                  <a:pos x="connsiteX0" y="connsiteY0"/>
                </a:cxn>
                <a:cxn ang="0">
                  <a:pos x="connsiteX1" y="connsiteY1"/>
                </a:cxn>
              </a:cxnLst>
              <a:rect l="l" t="t" r="r" b="b"/>
              <a:pathLst>
                <a:path w="53339" h="9525">
                  <a:moveTo>
                    <a:pt x="0" y="0"/>
                  </a:moveTo>
                  <a:lnTo>
                    <a:pt x="53340" y="0"/>
                  </a:lnTo>
                </a:path>
              </a:pathLst>
            </a:custGeom>
            <a:grpFill/>
            <a:ln w="9525" cap="flat">
              <a:noFill/>
              <a:prstDash val="solid"/>
              <a:miter/>
            </a:ln>
          </p:spPr>
          <p:txBody>
            <a:bodyPr rtlCol="0" anchor="ctr"/>
            <a:lstStyle/>
            <a:p>
              <a:endParaRPr lang="en-US"/>
            </a:p>
          </p:txBody>
        </p:sp>
        <p:sp>
          <p:nvSpPr>
            <p:cNvPr id="414" name="Graphic 2"/>
            <p:cNvSpPr/>
            <p:nvPr/>
          </p:nvSpPr>
          <p:spPr>
            <a:xfrm>
              <a:off x="2957875" y="1368276"/>
              <a:ext cx="110909" cy="19805"/>
            </a:xfrm>
            <a:custGeom>
              <a:avLst/>
              <a:gdLst>
                <a:gd name="connsiteX0" fmla="*/ 0 w 53340"/>
                <a:gd name="connsiteY0" fmla="*/ 0 h 9525"/>
                <a:gd name="connsiteX1" fmla="*/ 53340 w 53340"/>
                <a:gd name="connsiteY1" fmla="*/ 0 h 9525"/>
              </a:gdLst>
              <a:ahLst/>
              <a:cxnLst>
                <a:cxn ang="0">
                  <a:pos x="connsiteX0" y="connsiteY0"/>
                </a:cxn>
                <a:cxn ang="0">
                  <a:pos x="connsiteX1" y="connsiteY1"/>
                </a:cxn>
              </a:cxnLst>
              <a:rect l="l" t="t" r="r" b="b"/>
              <a:pathLst>
                <a:path w="53340" h="9525">
                  <a:moveTo>
                    <a:pt x="0" y="0"/>
                  </a:moveTo>
                  <a:lnTo>
                    <a:pt x="53340" y="0"/>
                  </a:lnTo>
                </a:path>
              </a:pathLst>
            </a:custGeom>
            <a:grpFill/>
            <a:ln w="9525" cap="flat">
              <a:noFill/>
              <a:prstDash val="solid"/>
              <a:miter/>
            </a:ln>
          </p:spPr>
          <p:txBody>
            <a:bodyPr rtlCol="0" anchor="ctr"/>
            <a:lstStyle/>
            <a:p>
              <a:endParaRPr lang="en-US"/>
            </a:p>
          </p:txBody>
        </p:sp>
        <p:sp>
          <p:nvSpPr>
            <p:cNvPr id="415" name="Graphic 2"/>
            <p:cNvSpPr/>
            <p:nvPr/>
          </p:nvSpPr>
          <p:spPr>
            <a:xfrm>
              <a:off x="10776945" y="2600156"/>
              <a:ext cx="110909" cy="19805"/>
            </a:xfrm>
            <a:custGeom>
              <a:avLst/>
              <a:gdLst>
                <a:gd name="connsiteX0" fmla="*/ 0 w 53340"/>
                <a:gd name="connsiteY0" fmla="*/ 0 h 9525"/>
                <a:gd name="connsiteX1" fmla="*/ 53340 w 53340"/>
                <a:gd name="connsiteY1" fmla="*/ 0 h 9525"/>
              </a:gdLst>
              <a:ahLst/>
              <a:cxnLst>
                <a:cxn ang="0">
                  <a:pos x="connsiteX0" y="connsiteY0"/>
                </a:cxn>
                <a:cxn ang="0">
                  <a:pos x="connsiteX1" y="connsiteY1"/>
                </a:cxn>
              </a:cxnLst>
              <a:rect l="l" t="t" r="r" b="b"/>
              <a:pathLst>
                <a:path w="53340" h="9525">
                  <a:moveTo>
                    <a:pt x="0" y="0"/>
                  </a:moveTo>
                  <a:lnTo>
                    <a:pt x="53340" y="0"/>
                  </a:lnTo>
                </a:path>
              </a:pathLst>
            </a:custGeom>
            <a:grpFill/>
            <a:ln w="9525" cap="flat">
              <a:noFill/>
              <a:prstDash val="solid"/>
              <a:miter/>
            </a:ln>
          </p:spPr>
          <p:txBody>
            <a:bodyPr rtlCol="0" anchor="ctr"/>
            <a:lstStyle/>
            <a:p>
              <a:endParaRPr lang="en-US"/>
            </a:p>
          </p:txBody>
        </p:sp>
        <p:sp>
          <p:nvSpPr>
            <p:cNvPr id="416" name="Graphic 2"/>
            <p:cNvSpPr/>
            <p:nvPr/>
          </p:nvSpPr>
          <p:spPr>
            <a:xfrm>
              <a:off x="10176850" y="603798"/>
              <a:ext cx="182205" cy="19805"/>
            </a:xfrm>
            <a:custGeom>
              <a:avLst/>
              <a:gdLst>
                <a:gd name="connsiteX0" fmla="*/ 0 w 87629"/>
                <a:gd name="connsiteY0" fmla="*/ 0 h 9525"/>
                <a:gd name="connsiteX1" fmla="*/ 87630 w 87629"/>
                <a:gd name="connsiteY1" fmla="*/ 0 h 9525"/>
              </a:gdLst>
              <a:ahLst/>
              <a:cxnLst>
                <a:cxn ang="0">
                  <a:pos x="connsiteX0" y="connsiteY0"/>
                </a:cxn>
                <a:cxn ang="0">
                  <a:pos x="connsiteX1" y="connsiteY1"/>
                </a:cxn>
              </a:cxnLst>
              <a:rect l="l" t="t" r="r" b="b"/>
              <a:pathLst>
                <a:path w="87629" h="9525">
                  <a:moveTo>
                    <a:pt x="0" y="0"/>
                  </a:moveTo>
                  <a:lnTo>
                    <a:pt x="87630" y="0"/>
                  </a:lnTo>
                </a:path>
              </a:pathLst>
            </a:custGeom>
            <a:grpFill/>
            <a:ln w="9525" cap="rnd">
              <a:noFill/>
              <a:prstDash val="solid"/>
              <a:round/>
            </a:ln>
          </p:spPr>
          <p:txBody>
            <a:bodyPr rtlCol="0" anchor="ctr"/>
            <a:lstStyle/>
            <a:p>
              <a:endParaRPr lang="en-US"/>
            </a:p>
          </p:txBody>
        </p:sp>
        <p:sp>
          <p:nvSpPr>
            <p:cNvPr id="417" name="Graphic 2"/>
            <p:cNvSpPr/>
            <p:nvPr/>
          </p:nvSpPr>
          <p:spPr>
            <a:xfrm>
              <a:off x="2025054" y="1609899"/>
              <a:ext cx="19805" cy="102985"/>
            </a:xfrm>
            <a:custGeom>
              <a:avLst/>
              <a:gdLst>
                <a:gd name="connsiteX0" fmla="*/ 0 w 9525"/>
                <a:gd name="connsiteY0" fmla="*/ 0 h 49529"/>
                <a:gd name="connsiteX1" fmla="*/ 0 w 9525"/>
                <a:gd name="connsiteY1" fmla="*/ 49530 h 49529"/>
              </a:gdLst>
              <a:ahLst/>
              <a:cxnLst>
                <a:cxn ang="0">
                  <a:pos x="connsiteX0" y="connsiteY0"/>
                </a:cxn>
                <a:cxn ang="0">
                  <a:pos x="connsiteX1" y="connsiteY1"/>
                </a:cxn>
              </a:cxnLst>
              <a:rect l="l" t="t" r="r" b="b"/>
              <a:pathLst>
                <a:path w="9525" h="49529">
                  <a:moveTo>
                    <a:pt x="0" y="0"/>
                  </a:moveTo>
                  <a:lnTo>
                    <a:pt x="0" y="49530"/>
                  </a:lnTo>
                </a:path>
              </a:pathLst>
            </a:custGeom>
            <a:grpFill/>
            <a:ln w="9525" cap="rnd">
              <a:noFill/>
              <a:prstDash val="solid"/>
              <a:round/>
            </a:ln>
          </p:spPr>
          <p:txBody>
            <a:bodyPr rtlCol="0" anchor="ctr"/>
            <a:lstStyle/>
            <a:p>
              <a:endParaRPr lang="en-US"/>
            </a:p>
          </p:txBody>
        </p:sp>
        <p:sp>
          <p:nvSpPr>
            <p:cNvPr id="418" name="Graphic 2"/>
            <p:cNvSpPr/>
            <p:nvPr/>
          </p:nvSpPr>
          <p:spPr>
            <a:xfrm>
              <a:off x="1577458" y="5854138"/>
              <a:ext cx="19805" cy="102985"/>
            </a:xfrm>
            <a:custGeom>
              <a:avLst/>
              <a:gdLst>
                <a:gd name="connsiteX0" fmla="*/ 0 w 9525"/>
                <a:gd name="connsiteY0" fmla="*/ 0 h 49529"/>
                <a:gd name="connsiteX1" fmla="*/ 0 w 9525"/>
                <a:gd name="connsiteY1" fmla="*/ 49530 h 49529"/>
              </a:gdLst>
              <a:ahLst/>
              <a:cxnLst>
                <a:cxn ang="0">
                  <a:pos x="connsiteX0" y="connsiteY0"/>
                </a:cxn>
                <a:cxn ang="0">
                  <a:pos x="connsiteX1" y="connsiteY1"/>
                </a:cxn>
              </a:cxnLst>
              <a:rect l="l" t="t" r="r" b="b"/>
              <a:pathLst>
                <a:path w="9525" h="49529">
                  <a:moveTo>
                    <a:pt x="0" y="0"/>
                  </a:moveTo>
                  <a:lnTo>
                    <a:pt x="0" y="49530"/>
                  </a:lnTo>
                </a:path>
              </a:pathLst>
            </a:custGeom>
            <a:grpFill/>
            <a:ln w="9525" cap="rnd">
              <a:noFill/>
              <a:prstDash val="solid"/>
              <a:round/>
            </a:ln>
          </p:spPr>
          <p:txBody>
            <a:bodyPr rtlCol="0" anchor="ctr"/>
            <a:lstStyle/>
            <a:p>
              <a:endParaRPr lang="en-US"/>
            </a:p>
          </p:txBody>
        </p:sp>
        <p:sp>
          <p:nvSpPr>
            <p:cNvPr id="419" name="Graphic 2"/>
            <p:cNvSpPr/>
            <p:nvPr/>
          </p:nvSpPr>
          <p:spPr>
            <a:xfrm>
              <a:off x="8800391" y="6194787"/>
              <a:ext cx="184187" cy="19805"/>
            </a:xfrm>
            <a:custGeom>
              <a:avLst/>
              <a:gdLst>
                <a:gd name="connsiteX0" fmla="*/ 0 w 88582"/>
                <a:gd name="connsiteY0" fmla="*/ 0 h 9525"/>
                <a:gd name="connsiteX1" fmla="*/ 88583 w 88582"/>
                <a:gd name="connsiteY1" fmla="*/ 0 h 9525"/>
              </a:gdLst>
              <a:ahLst/>
              <a:cxnLst>
                <a:cxn ang="0">
                  <a:pos x="connsiteX0" y="connsiteY0"/>
                </a:cxn>
                <a:cxn ang="0">
                  <a:pos x="connsiteX1" y="connsiteY1"/>
                </a:cxn>
              </a:cxnLst>
              <a:rect l="l" t="t" r="r" b="b"/>
              <a:pathLst>
                <a:path w="88582" h="9525">
                  <a:moveTo>
                    <a:pt x="0" y="0"/>
                  </a:moveTo>
                  <a:lnTo>
                    <a:pt x="88583" y="0"/>
                  </a:lnTo>
                </a:path>
              </a:pathLst>
            </a:custGeom>
            <a:grpFill/>
            <a:ln w="9525" cap="rnd">
              <a:noFill/>
              <a:prstDash val="solid"/>
              <a:round/>
            </a:ln>
          </p:spPr>
          <p:txBody>
            <a:bodyPr rtlCol="0" anchor="ctr"/>
            <a:lstStyle/>
            <a:p>
              <a:endParaRPr lang="en-US"/>
            </a:p>
          </p:txBody>
        </p:sp>
        <p:sp>
          <p:nvSpPr>
            <p:cNvPr id="420" name="Graphic 2"/>
            <p:cNvSpPr/>
            <p:nvPr/>
          </p:nvSpPr>
          <p:spPr>
            <a:xfrm>
              <a:off x="723855" y="-279511"/>
              <a:ext cx="19805" cy="19805"/>
            </a:xfrm>
            <a:custGeom>
              <a:avLst/>
              <a:gdLst/>
              <a:ahLst/>
              <a:cxnLst/>
              <a:rect l="l" t="t" r="r" b="b"/>
              <a:pathLst>
                <a:path w="9525" h="9525"/>
              </a:pathLst>
            </a:custGeom>
            <a:grpFill/>
            <a:ln w="9525" cap="flat">
              <a:noFill/>
              <a:prstDash val="solid"/>
              <a:miter/>
            </a:ln>
          </p:spPr>
          <p:txBody>
            <a:bodyPr rtlCol="0" anchor="ctr"/>
            <a:lstStyle/>
            <a:p>
              <a:endParaRPr lang="en-US"/>
            </a:p>
          </p:txBody>
        </p:sp>
        <p:sp>
          <p:nvSpPr>
            <p:cNvPr id="421" name="Graphic 2"/>
            <p:cNvSpPr/>
            <p:nvPr/>
          </p:nvSpPr>
          <p:spPr>
            <a:xfrm>
              <a:off x="9790649" y="1449476"/>
              <a:ext cx="19805" cy="73278"/>
            </a:xfrm>
            <a:custGeom>
              <a:avLst/>
              <a:gdLst>
                <a:gd name="connsiteX0" fmla="*/ 0 w 9525"/>
                <a:gd name="connsiteY0" fmla="*/ 35243 h 35242"/>
                <a:gd name="connsiteX1" fmla="*/ 0 w 9525"/>
                <a:gd name="connsiteY1" fmla="*/ 0 h 35242"/>
              </a:gdLst>
              <a:ahLst/>
              <a:cxnLst>
                <a:cxn ang="0">
                  <a:pos x="connsiteX0" y="connsiteY0"/>
                </a:cxn>
                <a:cxn ang="0">
                  <a:pos x="connsiteX1" y="connsiteY1"/>
                </a:cxn>
              </a:cxnLst>
              <a:rect l="l" t="t" r="r" b="b"/>
              <a:pathLst>
                <a:path w="9525" h="35242">
                  <a:moveTo>
                    <a:pt x="0" y="35243"/>
                  </a:moveTo>
                  <a:lnTo>
                    <a:pt x="0" y="0"/>
                  </a:lnTo>
                </a:path>
              </a:pathLst>
            </a:custGeom>
            <a:grpFill/>
            <a:ln w="9525" cap="rnd">
              <a:noFill/>
              <a:prstDash val="solid"/>
              <a:round/>
            </a:ln>
          </p:spPr>
          <p:txBody>
            <a:bodyPr rtlCol="0" anchor="ctr"/>
            <a:lstStyle/>
            <a:p>
              <a:endParaRPr lang="en-US"/>
            </a:p>
          </p:txBody>
        </p:sp>
        <p:sp>
          <p:nvSpPr>
            <p:cNvPr id="422" name="Graphic 2"/>
            <p:cNvSpPr/>
            <p:nvPr/>
          </p:nvSpPr>
          <p:spPr>
            <a:xfrm>
              <a:off x="9947110" y="1651489"/>
              <a:ext cx="83180" cy="19805"/>
            </a:xfrm>
            <a:custGeom>
              <a:avLst/>
              <a:gdLst>
                <a:gd name="connsiteX0" fmla="*/ 0 w 40004"/>
                <a:gd name="connsiteY0" fmla="*/ 0 h 9525"/>
                <a:gd name="connsiteX1" fmla="*/ 40005 w 40004"/>
                <a:gd name="connsiteY1" fmla="*/ 0 h 9525"/>
              </a:gdLst>
              <a:ahLst/>
              <a:cxnLst>
                <a:cxn ang="0">
                  <a:pos x="connsiteX0" y="connsiteY0"/>
                </a:cxn>
                <a:cxn ang="0">
                  <a:pos x="connsiteX1" y="connsiteY1"/>
                </a:cxn>
              </a:cxnLst>
              <a:rect l="l" t="t" r="r" b="b"/>
              <a:pathLst>
                <a:path w="40004" h="9525">
                  <a:moveTo>
                    <a:pt x="0" y="0"/>
                  </a:moveTo>
                  <a:lnTo>
                    <a:pt x="40005" y="0"/>
                  </a:lnTo>
                </a:path>
              </a:pathLst>
            </a:custGeom>
            <a:grpFill/>
            <a:ln w="9525" cap="rnd">
              <a:noFill/>
              <a:prstDash val="solid"/>
              <a:round/>
            </a:ln>
          </p:spPr>
          <p:txBody>
            <a:bodyPr rtlCol="0" anchor="ctr"/>
            <a:lstStyle/>
            <a:p>
              <a:endParaRPr lang="en-US"/>
            </a:p>
          </p:txBody>
        </p:sp>
        <p:sp>
          <p:nvSpPr>
            <p:cNvPr id="423" name="Graphic 2"/>
            <p:cNvSpPr/>
            <p:nvPr/>
          </p:nvSpPr>
          <p:spPr>
            <a:xfrm>
              <a:off x="9891656" y="1495029"/>
              <a:ext cx="73278" cy="73278"/>
            </a:xfrm>
            <a:custGeom>
              <a:avLst/>
              <a:gdLst>
                <a:gd name="connsiteX0" fmla="*/ 0 w 35242"/>
                <a:gd name="connsiteY0" fmla="*/ 35243 h 35242"/>
                <a:gd name="connsiteX1" fmla="*/ 35243 w 35242"/>
                <a:gd name="connsiteY1" fmla="*/ 0 h 35242"/>
              </a:gdLst>
              <a:ahLst/>
              <a:cxnLst>
                <a:cxn ang="0">
                  <a:pos x="connsiteX0" y="connsiteY0"/>
                </a:cxn>
                <a:cxn ang="0">
                  <a:pos x="connsiteX1" y="connsiteY1"/>
                </a:cxn>
              </a:cxnLst>
              <a:rect l="l" t="t" r="r" b="b"/>
              <a:pathLst>
                <a:path w="35242" h="35242">
                  <a:moveTo>
                    <a:pt x="0" y="35243"/>
                  </a:moveTo>
                  <a:lnTo>
                    <a:pt x="35243" y="0"/>
                  </a:lnTo>
                </a:path>
              </a:pathLst>
            </a:custGeom>
            <a:grpFill/>
            <a:ln w="9525" cap="rnd">
              <a:noFill/>
              <a:prstDash val="solid"/>
              <a:round/>
            </a:ln>
          </p:spPr>
          <p:txBody>
            <a:bodyPr rtlCol="0" anchor="ctr"/>
            <a:lstStyle/>
            <a:p>
              <a:endParaRPr lang="en-US"/>
            </a:p>
          </p:txBody>
        </p:sp>
        <p:sp>
          <p:nvSpPr>
            <p:cNvPr id="424" name="Graphic 2"/>
            <p:cNvSpPr/>
            <p:nvPr/>
          </p:nvSpPr>
          <p:spPr>
            <a:xfrm>
              <a:off x="9279676" y="88864"/>
              <a:ext cx="471360" cy="471362"/>
            </a:xfrm>
            <a:custGeom>
              <a:avLst/>
              <a:gdLst>
                <a:gd name="connsiteX0" fmla="*/ 226695 w 226694"/>
                <a:gd name="connsiteY0" fmla="*/ 113348 h 226695"/>
                <a:gd name="connsiteX1" fmla="*/ 113347 w 226694"/>
                <a:gd name="connsiteY1" fmla="*/ 226695 h 226695"/>
                <a:gd name="connsiteX2" fmla="*/ 0 w 226694"/>
                <a:gd name="connsiteY2" fmla="*/ 113348 h 226695"/>
                <a:gd name="connsiteX3" fmla="*/ 113347 w 226694"/>
                <a:gd name="connsiteY3" fmla="*/ 0 h 226695"/>
                <a:gd name="connsiteX4" fmla="*/ 113347 w 226694"/>
                <a:gd name="connsiteY4" fmla="*/ 113348 h 226695"/>
                <a:gd name="connsiteX5" fmla="*/ 226695 w 226694"/>
                <a:gd name="connsiteY5" fmla="*/ 113348 h 226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694" h="226695">
                  <a:moveTo>
                    <a:pt x="226695" y="113348"/>
                  </a:moveTo>
                  <a:cubicBezTo>
                    <a:pt x="226695" y="176212"/>
                    <a:pt x="176213" y="226695"/>
                    <a:pt x="113347" y="226695"/>
                  </a:cubicBezTo>
                  <a:cubicBezTo>
                    <a:pt x="50482" y="226695"/>
                    <a:pt x="0" y="176212"/>
                    <a:pt x="0" y="113348"/>
                  </a:cubicBezTo>
                  <a:cubicBezTo>
                    <a:pt x="0" y="50482"/>
                    <a:pt x="50482" y="0"/>
                    <a:pt x="113347" y="0"/>
                  </a:cubicBezTo>
                  <a:lnTo>
                    <a:pt x="113347" y="113348"/>
                  </a:lnTo>
                  <a:lnTo>
                    <a:pt x="226695" y="113348"/>
                  </a:lnTo>
                  <a:close/>
                </a:path>
              </a:pathLst>
            </a:custGeom>
            <a:grpFill/>
            <a:ln w="9525" cap="rnd">
              <a:noFill/>
              <a:prstDash val="solid"/>
              <a:round/>
            </a:ln>
          </p:spPr>
          <p:txBody>
            <a:bodyPr rtlCol="0" anchor="ctr"/>
            <a:lstStyle/>
            <a:p>
              <a:endParaRPr lang="en-US"/>
            </a:p>
          </p:txBody>
        </p:sp>
        <p:sp>
          <p:nvSpPr>
            <p:cNvPr id="425" name="Graphic 2"/>
            <p:cNvSpPr/>
            <p:nvPr/>
          </p:nvSpPr>
          <p:spPr>
            <a:xfrm>
              <a:off x="9596558" y="9643"/>
              <a:ext cx="235680" cy="239200"/>
            </a:xfrm>
            <a:custGeom>
              <a:avLst/>
              <a:gdLst>
                <a:gd name="connsiteX0" fmla="*/ 113347 w 113347"/>
                <a:gd name="connsiteY0" fmla="*/ 113348 h 115040"/>
                <a:gd name="connsiteX1" fmla="*/ 0 w 113347"/>
                <a:gd name="connsiteY1" fmla="*/ 0 h 115040"/>
                <a:gd name="connsiteX2" fmla="*/ 0 w 113347"/>
                <a:gd name="connsiteY2" fmla="*/ 113348 h 115040"/>
                <a:gd name="connsiteX3" fmla="*/ 113347 w 113347"/>
                <a:gd name="connsiteY3" fmla="*/ 113348 h 115040"/>
              </a:gdLst>
              <a:ahLst/>
              <a:cxnLst>
                <a:cxn ang="0">
                  <a:pos x="connsiteX0" y="connsiteY0"/>
                </a:cxn>
                <a:cxn ang="0">
                  <a:pos x="connsiteX1" y="connsiteY1"/>
                </a:cxn>
                <a:cxn ang="0">
                  <a:pos x="connsiteX2" y="connsiteY2"/>
                </a:cxn>
                <a:cxn ang="0">
                  <a:pos x="connsiteX3" y="connsiteY3"/>
                </a:cxn>
              </a:cxnLst>
              <a:rect l="l" t="t" r="r" b="b"/>
              <a:pathLst>
                <a:path w="113347" h="115040">
                  <a:moveTo>
                    <a:pt x="113347" y="113348"/>
                  </a:moveTo>
                  <a:cubicBezTo>
                    <a:pt x="113347" y="50482"/>
                    <a:pt x="62865" y="0"/>
                    <a:pt x="0" y="0"/>
                  </a:cubicBezTo>
                  <a:lnTo>
                    <a:pt x="0" y="113348"/>
                  </a:lnTo>
                  <a:cubicBezTo>
                    <a:pt x="0" y="113348"/>
                    <a:pt x="113347" y="117157"/>
                    <a:pt x="113347" y="113348"/>
                  </a:cubicBezTo>
                  <a:close/>
                </a:path>
              </a:pathLst>
            </a:custGeom>
            <a:grpFill/>
            <a:ln w="9525" cap="flat">
              <a:noFill/>
              <a:prstDash val="solid"/>
              <a:miter/>
            </a:ln>
          </p:spPr>
          <p:txBody>
            <a:bodyPr rtlCol="0" anchor="ctr"/>
            <a:lstStyle/>
            <a:p>
              <a:endParaRPr lang="en-US"/>
            </a:p>
          </p:txBody>
        </p:sp>
        <p:sp>
          <p:nvSpPr>
            <p:cNvPr id="426" name="Graphic 2"/>
            <p:cNvSpPr/>
            <p:nvPr/>
          </p:nvSpPr>
          <p:spPr>
            <a:xfrm>
              <a:off x="8948931" y="427531"/>
              <a:ext cx="487206" cy="168343"/>
            </a:xfrm>
            <a:custGeom>
              <a:avLst/>
              <a:gdLst>
                <a:gd name="connsiteX0" fmla="*/ 234315 w 234315"/>
                <a:gd name="connsiteY0" fmla="*/ 0 h 80962"/>
                <a:gd name="connsiteX1" fmla="*/ 153353 w 234315"/>
                <a:gd name="connsiteY1" fmla="*/ 80963 h 80962"/>
                <a:gd name="connsiteX2" fmla="*/ 0 w 234315"/>
                <a:gd name="connsiteY2" fmla="*/ 80963 h 80962"/>
              </a:gdLst>
              <a:ahLst/>
              <a:cxnLst>
                <a:cxn ang="0">
                  <a:pos x="connsiteX0" y="connsiteY0"/>
                </a:cxn>
                <a:cxn ang="0">
                  <a:pos x="connsiteX1" y="connsiteY1"/>
                </a:cxn>
                <a:cxn ang="0">
                  <a:pos x="connsiteX2" y="connsiteY2"/>
                </a:cxn>
              </a:cxnLst>
              <a:rect l="l" t="t" r="r" b="b"/>
              <a:pathLst>
                <a:path w="234315" h="80962">
                  <a:moveTo>
                    <a:pt x="234315" y="0"/>
                  </a:moveTo>
                  <a:lnTo>
                    <a:pt x="153353" y="80963"/>
                  </a:lnTo>
                  <a:lnTo>
                    <a:pt x="0" y="80963"/>
                  </a:lnTo>
                </a:path>
              </a:pathLst>
            </a:custGeom>
            <a:grpFill/>
            <a:ln w="9525" cap="rnd">
              <a:noFill/>
              <a:prstDash val="solid"/>
              <a:round/>
            </a:ln>
          </p:spPr>
          <p:txBody>
            <a:bodyPr rtlCol="0" anchor="ctr"/>
            <a:lstStyle/>
            <a:p>
              <a:endParaRPr lang="en-US"/>
            </a:p>
          </p:txBody>
        </p:sp>
        <p:sp>
          <p:nvSpPr>
            <p:cNvPr id="427" name="Graphic 2"/>
            <p:cNvSpPr/>
            <p:nvPr/>
          </p:nvSpPr>
          <p:spPr>
            <a:xfrm>
              <a:off x="10077824" y="-127013"/>
              <a:ext cx="150519" cy="124771"/>
            </a:xfrm>
            <a:custGeom>
              <a:avLst/>
              <a:gdLst>
                <a:gd name="connsiteX0" fmla="*/ 63818 w 72390"/>
                <a:gd name="connsiteY0" fmla="*/ 60008 h 60007"/>
                <a:gd name="connsiteX1" fmla="*/ 8573 w 72390"/>
                <a:gd name="connsiteY1" fmla="*/ 60008 h 60007"/>
                <a:gd name="connsiteX2" fmla="*/ 0 w 72390"/>
                <a:gd name="connsiteY2" fmla="*/ 51435 h 60007"/>
                <a:gd name="connsiteX3" fmla="*/ 0 w 72390"/>
                <a:gd name="connsiteY3" fmla="*/ 8573 h 60007"/>
                <a:gd name="connsiteX4" fmla="*/ 8573 w 72390"/>
                <a:gd name="connsiteY4" fmla="*/ 0 h 60007"/>
                <a:gd name="connsiteX5" fmla="*/ 63818 w 72390"/>
                <a:gd name="connsiteY5" fmla="*/ 0 h 60007"/>
                <a:gd name="connsiteX6" fmla="*/ 72390 w 72390"/>
                <a:gd name="connsiteY6" fmla="*/ 8573 h 60007"/>
                <a:gd name="connsiteX7" fmla="*/ 72390 w 72390"/>
                <a:gd name="connsiteY7" fmla="*/ 51435 h 60007"/>
                <a:gd name="connsiteX8" fmla="*/ 63818 w 72390"/>
                <a:gd name="connsiteY8" fmla="*/ 60008 h 6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390" h="60007">
                  <a:moveTo>
                    <a:pt x="63818" y="60008"/>
                  </a:moveTo>
                  <a:lnTo>
                    <a:pt x="8573" y="60008"/>
                  </a:lnTo>
                  <a:cubicBezTo>
                    <a:pt x="3810" y="60008"/>
                    <a:pt x="0" y="56198"/>
                    <a:pt x="0" y="51435"/>
                  </a:cubicBezTo>
                  <a:lnTo>
                    <a:pt x="0" y="8573"/>
                  </a:lnTo>
                  <a:cubicBezTo>
                    <a:pt x="0" y="3810"/>
                    <a:pt x="3810" y="0"/>
                    <a:pt x="8573" y="0"/>
                  </a:cubicBezTo>
                  <a:lnTo>
                    <a:pt x="63818" y="0"/>
                  </a:lnTo>
                  <a:cubicBezTo>
                    <a:pt x="68580" y="0"/>
                    <a:pt x="72390" y="3810"/>
                    <a:pt x="72390" y="8573"/>
                  </a:cubicBezTo>
                  <a:lnTo>
                    <a:pt x="72390" y="51435"/>
                  </a:lnTo>
                  <a:cubicBezTo>
                    <a:pt x="72390" y="56198"/>
                    <a:pt x="68580" y="60008"/>
                    <a:pt x="63818" y="60008"/>
                  </a:cubicBezTo>
                  <a:close/>
                </a:path>
              </a:pathLst>
            </a:custGeom>
            <a:grpFill/>
            <a:ln w="9525" cap="flat">
              <a:noFill/>
              <a:prstDash val="solid"/>
              <a:miter/>
            </a:ln>
          </p:spPr>
          <p:txBody>
            <a:bodyPr rtlCol="0" anchor="ctr"/>
            <a:lstStyle/>
            <a:p>
              <a:endParaRPr lang="en-US"/>
            </a:p>
          </p:txBody>
        </p:sp>
        <p:sp>
          <p:nvSpPr>
            <p:cNvPr id="428" name="Graphic 2"/>
            <p:cNvSpPr/>
            <p:nvPr/>
          </p:nvSpPr>
          <p:spPr>
            <a:xfrm>
              <a:off x="8740976" y="532499"/>
              <a:ext cx="150519" cy="124771"/>
            </a:xfrm>
            <a:custGeom>
              <a:avLst/>
              <a:gdLst>
                <a:gd name="connsiteX0" fmla="*/ 63818 w 72390"/>
                <a:gd name="connsiteY0" fmla="*/ 60007 h 60007"/>
                <a:gd name="connsiteX1" fmla="*/ 8573 w 72390"/>
                <a:gd name="connsiteY1" fmla="*/ 60007 h 60007"/>
                <a:gd name="connsiteX2" fmla="*/ 0 w 72390"/>
                <a:gd name="connsiteY2" fmla="*/ 51435 h 60007"/>
                <a:gd name="connsiteX3" fmla="*/ 0 w 72390"/>
                <a:gd name="connsiteY3" fmla="*/ 8573 h 60007"/>
                <a:gd name="connsiteX4" fmla="*/ 8573 w 72390"/>
                <a:gd name="connsiteY4" fmla="*/ 0 h 60007"/>
                <a:gd name="connsiteX5" fmla="*/ 63818 w 72390"/>
                <a:gd name="connsiteY5" fmla="*/ 0 h 60007"/>
                <a:gd name="connsiteX6" fmla="*/ 72390 w 72390"/>
                <a:gd name="connsiteY6" fmla="*/ 8573 h 60007"/>
                <a:gd name="connsiteX7" fmla="*/ 72390 w 72390"/>
                <a:gd name="connsiteY7" fmla="*/ 51435 h 60007"/>
                <a:gd name="connsiteX8" fmla="*/ 63818 w 72390"/>
                <a:gd name="connsiteY8" fmla="*/ 60007 h 6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390" h="60007">
                  <a:moveTo>
                    <a:pt x="63818" y="60007"/>
                  </a:moveTo>
                  <a:lnTo>
                    <a:pt x="8573" y="60007"/>
                  </a:lnTo>
                  <a:cubicBezTo>
                    <a:pt x="3810" y="60007"/>
                    <a:pt x="0" y="56198"/>
                    <a:pt x="0" y="51435"/>
                  </a:cubicBezTo>
                  <a:lnTo>
                    <a:pt x="0" y="8573"/>
                  </a:lnTo>
                  <a:cubicBezTo>
                    <a:pt x="0" y="3810"/>
                    <a:pt x="3810" y="0"/>
                    <a:pt x="8573" y="0"/>
                  </a:cubicBezTo>
                  <a:lnTo>
                    <a:pt x="63818" y="0"/>
                  </a:lnTo>
                  <a:cubicBezTo>
                    <a:pt x="68580" y="0"/>
                    <a:pt x="72390" y="3810"/>
                    <a:pt x="72390" y="8573"/>
                  </a:cubicBezTo>
                  <a:lnTo>
                    <a:pt x="72390" y="51435"/>
                  </a:lnTo>
                  <a:cubicBezTo>
                    <a:pt x="72390" y="56198"/>
                    <a:pt x="68580" y="60007"/>
                    <a:pt x="63818" y="60007"/>
                  </a:cubicBezTo>
                  <a:close/>
                </a:path>
              </a:pathLst>
            </a:custGeom>
            <a:grpFill/>
            <a:ln w="9525" cap="flat">
              <a:noFill/>
              <a:prstDash val="solid"/>
              <a:miter/>
            </a:ln>
          </p:spPr>
          <p:txBody>
            <a:bodyPr rtlCol="0" anchor="ctr"/>
            <a:lstStyle/>
            <a:p>
              <a:endParaRPr lang="en-US"/>
            </a:p>
          </p:txBody>
        </p:sp>
        <p:sp>
          <p:nvSpPr>
            <p:cNvPr id="429" name="Graphic 2"/>
            <p:cNvSpPr/>
            <p:nvPr/>
          </p:nvSpPr>
          <p:spPr>
            <a:xfrm>
              <a:off x="9834220" y="-57696"/>
              <a:ext cx="184187" cy="93083"/>
            </a:xfrm>
            <a:custGeom>
              <a:avLst/>
              <a:gdLst>
                <a:gd name="connsiteX0" fmla="*/ 0 w 88582"/>
                <a:gd name="connsiteY0" fmla="*/ 44768 h 44767"/>
                <a:gd name="connsiteX1" fmla="*/ 43815 w 88582"/>
                <a:gd name="connsiteY1" fmla="*/ 0 h 44767"/>
                <a:gd name="connsiteX2" fmla="*/ 88582 w 88582"/>
                <a:gd name="connsiteY2" fmla="*/ 0 h 44767"/>
              </a:gdLst>
              <a:ahLst/>
              <a:cxnLst>
                <a:cxn ang="0">
                  <a:pos x="connsiteX0" y="connsiteY0"/>
                </a:cxn>
                <a:cxn ang="0">
                  <a:pos x="connsiteX1" y="connsiteY1"/>
                </a:cxn>
                <a:cxn ang="0">
                  <a:pos x="connsiteX2" y="connsiteY2"/>
                </a:cxn>
              </a:cxnLst>
              <a:rect l="l" t="t" r="r" b="b"/>
              <a:pathLst>
                <a:path w="88582" h="44767">
                  <a:moveTo>
                    <a:pt x="0" y="44768"/>
                  </a:moveTo>
                  <a:lnTo>
                    <a:pt x="43815" y="0"/>
                  </a:lnTo>
                  <a:lnTo>
                    <a:pt x="88582" y="0"/>
                  </a:lnTo>
                </a:path>
              </a:pathLst>
            </a:custGeom>
            <a:grpFill/>
            <a:ln w="9525" cap="rnd">
              <a:noFill/>
              <a:prstDash val="solid"/>
              <a:round/>
            </a:ln>
          </p:spPr>
          <p:txBody>
            <a:bodyPr rtlCol="0" anchor="ctr"/>
            <a:lstStyle/>
            <a:p>
              <a:endParaRPr lang="en-US"/>
            </a:p>
          </p:txBody>
        </p:sp>
        <p:sp>
          <p:nvSpPr>
            <p:cNvPr id="430" name="Graphic 2"/>
            <p:cNvSpPr/>
            <p:nvPr/>
          </p:nvSpPr>
          <p:spPr>
            <a:xfrm>
              <a:off x="9689643" y="3433951"/>
              <a:ext cx="485225" cy="574349"/>
            </a:xfrm>
            <a:custGeom>
              <a:avLst/>
              <a:gdLst>
                <a:gd name="connsiteX0" fmla="*/ 233363 w 233362"/>
                <a:gd name="connsiteY0" fmla="*/ 276225 h 276225"/>
                <a:gd name="connsiteX1" fmla="*/ 39052 w 233362"/>
                <a:gd name="connsiteY1" fmla="*/ 276225 h 276225"/>
                <a:gd name="connsiteX2" fmla="*/ 0 w 233362"/>
                <a:gd name="connsiteY2" fmla="*/ 237172 h 276225"/>
                <a:gd name="connsiteX3" fmla="*/ 0 w 233362"/>
                <a:gd name="connsiteY3" fmla="*/ 39053 h 276225"/>
                <a:gd name="connsiteX4" fmla="*/ 39052 w 233362"/>
                <a:gd name="connsiteY4" fmla="*/ 0 h 276225"/>
                <a:gd name="connsiteX5" fmla="*/ 206692 w 233362"/>
                <a:gd name="connsiteY5" fmla="*/ 0 h 276225"/>
                <a:gd name="connsiteX6" fmla="*/ 206692 w 233362"/>
                <a:gd name="connsiteY6" fmla="*/ 30480 h 276225"/>
                <a:gd name="connsiteX7" fmla="*/ 206692 w 233362"/>
                <a:gd name="connsiteY7" fmla="*/ 247650 h 276225"/>
                <a:gd name="connsiteX8" fmla="*/ 233363 w 233362"/>
                <a:gd name="connsiteY8" fmla="*/ 276225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362" h="276225">
                  <a:moveTo>
                    <a:pt x="233363" y="276225"/>
                  </a:moveTo>
                  <a:lnTo>
                    <a:pt x="39052" y="276225"/>
                  </a:lnTo>
                  <a:cubicBezTo>
                    <a:pt x="17145" y="276225"/>
                    <a:pt x="0" y="259080"/>
                    <a:pt x="0" y="237172"/>
                  </a:cubicBezTo>
                  <a:lnTo>
                    <a:pt x="0" y="39053"/>
                  </a:lnTo>
                  <a:cubicBezTo>
                    <a:pt x="0" y="17145"/>
                    <a:pt x="17145" y="0"/>
                    <a:pt x="39052" y="0"/>
                  </a:cubicBezTo>
                  <a:lnTo>
                    <a:pt x="206692" y="0"/>
                  </a:lnTo>
                  <a:cubicBezTo>
                    <a:pt x="206692" y="0"/>
                    <a:pt x="206692" y="25717"/>
                    <a:pt x="206692" y="30480"/>
                  </a:cubicBezTo>
                  <a:cubicBezTo>
                    <a:pt x="206692" y="98108"/>
                    <a:pt x="206692" y="180022"/>
                    <a:pt x="206692" y="247650"/>
                  </a:cubicBezTo>
                  <a:cubicBezTo>
                    <a:pt x="206692" y="274320"/>
                    <a:pt x="233363" y="276225"/>
                    <a:pt x="233363" y="276225"/>
                  </a:cubicBezTo>
                  <a:close/>
                </a:path>
              </a:pathLst>
            </a:custGeom>
            <a:grpFill/>
            <a:ln w="9525" cap="flat">
              <a:noFill/>
              <a:prstDash val="solid"/>
              <a:miter/>
            </a:ln>
          </p:spPr>
          <p:txBody>
            <a:bodyPr rtlCol="0" anchor="ctr"/>
            <a:lstStyle/>
            <a:p>
              <a:endParaRPr lang="en-US"/>
            </a:p>
          </p:txBody>
        </p:sp>
        <p:sp>
          <p:nvSpPr>
            <p:cNvPr id="431" name="Graphic 2"/>
            <p:cNvSpPr/>
            <p:nvPr/>
          </p:nvSpPr>
          <p:spPr>
            <a:xfrm>
              <a:off x="10119413" y="3946023"/>
              <a:ext cx="110909" cy="60434"/>
            </a:xfrm>
            <a:custGeom>
              <a:avLst/>
              <a:gdLst>
                <a:gd name="connsiteX0" fmla="*/ 0 w 53340"/>
                <a:gd name="connsiteY0" fmla="*/ 423 h 29065"/>
                <a:gd name="connsiteX1" fmla="*/ 25718 w 53340"/>
                <a:gd name="connsiteY1" fmla="*/ 28998 h 29065"/>
                <a:gd name="connsiteX2" fmla="*/ 53340 w 53340"/>
                <a:gd name="connsiteY2" fmla="*/ 423 h 29065"/>
                <a:gd name="connsiteX3" fmla="*/ 19050 w 53340"/>
                <a:gd name="connsiteY3" fmla="*/ 423 h 29065"/>
                <a:gd name="connsiteX4" fmla="*/ 0 w 53340"/>
                <a:gd name="connsiteY4" fmla="*/ 423 h 2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 h="29065">
                  <a:moveTo>
                    <a:pt x="0" y="423"/>
                  </a:moveTo>
                  <a:cubicBezTo>
                    <a:pt x="0" y="28046"/>
                    <a:pt x="25718" y="28998"/>
                    <a:pt x="25718" y="28998"/>
                  </a:cubicBezTo>
                  <a:cubicBezTo>
                    <a:pt x="25718" y="28998"/>
                    <a:pt x="53340" y="31856"/>
                    <a:pt x="53340" y="423"/>
                  </a:cubicBezTo>
                  <a:lnTo>
                    <a:pt x="19050" y="423"/>
                  </a:lnTo>
                  <a:cubicBezTo>
                    <a:pt x="19050" y="423"/>
                    <a:pt x="0" y="-529"/>
                    <a:pt x="0" y="423"/>
                  </a:cubicBezTo>
                  <a:close/>
                </a:path>
              </a:pathLst>
            </a:custGeom>
            <a:grpFill/>
            <a:ln w="9525" cap="flat">
              <a:noFill/>
              <a:prstDash val="solid"/>
              <a:miter/>
            </a:ln>
          </p:spPr>
          <p:txBody>
            <a:bodyPr rtlCol="0" anchor="ctr"/>
            <a:lstStyle/>
            <a:p>
              <a:endParaRPr lang="en-US"/>
            </a:p>
          </p:txBody>
        </p:sp>
        <p:sp>
          <p:nvSpPr>
            <p:cNvPr id="432" name="Graphic 2"/>
            <p:cNvSpPr/>
            <p:nvPr/>
          </p:nvSpPr>
          <p:spPr>
            <a:xfrm>
              <a:off x="9756980" y="3913235"/>
              <a:ext cx="283212" cy="19805"/>
            </a:xfrm>
            <a:custGeom>
              <a:avLst/>
              <a:gdLst>
                <a:gd name="connsiteX0" fmla="*/ 0 w 136207"/>
                <a:gd name="connsiteY0" fmla="*/ 0 h 9525"/>
                <a:gd name="connsiteX1" fmla="*/ 136207 w 136207"/>
                <a:gd name="connsiteY1" fmla="*/ 0 h 9525"/>
              </a:gdLst>
              <a:ahLst/>
              <a:cxnLst>
                <a:cxn ang="0">
                  <a:pos x="connsiteX0" y="connsiteY0"/>
                </a:cxn>
                <a:cxn ang="0">
                  <a:pos x="connsiteX1" y="connsiteY1"/>
                </a:cxn>
              </a:cxnLst>
              <a:rect l="l" t="t" r="r" b="b"/>
              <a:pathLst>
                <a:path w="136207" h="9525">
                  <a:moveTo>
                    <a:pt x="0" y="0"/>
                  </a:moveTo>
                  <a:lnTo>
                    <a:pt x="136207" y="0"/>
                  </a:lnTo>
                </a:path>
              </a:pathLst>
            </a:custGeom>
            <a:grpFill/>
            <a:ln w="9525" cap="rnd">
              <a:noFill/>
              <a:prstDash val="solid"/>
              <a:round/>
            </a:ln>
          </p:spPr>
          <p:txBody>
            <a:bodyPr rtlCol="0" anchor="ctr"/>
            <a:lstStyle/>
            <a:p>
              <a:endParaRPr lang="en-US"/>
            </a:p>
          </p:txBody>
        </p:sp>
        <p:sp>
          <p:nvSpPr>
            <p:cNvPr id="433" name="Graphic 2"/>
            <p:cNvSpPr/>
            <p:nvPr/>
          </p:nvSpPr>
          <p:spPr>
            <a:xfrm>
              <a:off x="9756980" y="3849859"/>
              <a:ext cx="283212" cy="19805"/>
            </a:xfrm>
            <a:custGeom>
              <a:avLst/>
              <a:gdLst>
                <a:gd name="connsiteX0" fmla="*/ 0 w 136207"/>
                <a:gd name="connsiteY0" fmla="*/ 0 h 9525"/>
                <a:gd name="connsiteX1" fmla="*/ 136207 w 136207"/>
                <a:gd name="connsiteY1" fmla="*/ 0 h 9525"/>
              </a:gdLst>
              <a:ahLst/>
              <a:cxnLst>
                <a:cxn ang="0">
                  <a:pos x="connsiteX0" y="connsiteY0"/>
                </a:cxn>
                <a:cxn ang="0">
                  <a:pos x="connsiteX1" y="connsiteY1"/>
                </a:cxn>
              </a:cxnLst>
              <a:rect l="l" t="t" r="r" b="b"/>
              <a:pathLst>
                <a:path w="136207" h="9525">
                  <a:moveTo>
                    <a:pt x="0" y="0"/>
                  </a:moveTo>
                  <a:lnTo>
                    <a:pt x="136207" y="0"/>
                  </a:lnTo>
                </a:path>
              </a:pathLst>
            </a:custGeom>
            <a:grpFill/>
            <a:ln w="9525" cap="rnd">
              <a:noFill/>
              <a:prstDash val="solid"/>
              <a:round/>
            </a:ln>
          </p:spPr>
          <p:txBody>
            <a:bodyPr rtlCol="0" anchor="ctr"/>
            <a:lstStyle/>
            <a:p>
              <a:endParaRPr lang="en-US"/>
            </a:p>
          </p:txBody>
        </p:sp>
        <p:sp>
          <p:nvSpPr>
            <p:cNvPr id="434" name="Graphic 2"/>
            <p:cNvSpPr/>
            <p:nvPr/>
          </p:nvSpPr>
          <p:spPr>
            <a:xfrm>
              <a:off x="9756980" y="3687457"/>
              <a:ext cx="283212" cy="19805"/>
            </a:xfrm>
            <a:custGeom>
              <a:avLst/>
              <a:gdLst>
                <a:gd name="connsiteX0" fmla="*/ 0 w 136207"/>
                <a:gd name="connsiteY0" fmla="*/ 0 h 9525"/>
                <a:gd name="connsiteX1" fmla="*/ 136207 w 136207"/>
                <a:gd name="connsiteY1" fmla="*/ 0 h 9525"/>
              </a:gdLst>
              <a:ahLst/>
              <a:cxnLst>
                <a:cxn ang="0">
                  <a:pos x="connsiteX0" y="connsiteY0"/>
                </a:cxn>
                <a:cxn ang="0">
                  <a:pos x="connsiteX1" y="connsiteY1"/>
                </a:cxn>
              </a:cxnLst>
              <a:rect l="l" t="t" r="r" b="b"/>
              <a:pathLst>
                <a:path w="136207" h="9525">
                  <a:moveTo>
                    <a:pt x="0" y="0"/>
                  </a:moveTo>
                  <a:lnTo>
                    <a:pt x="136207" y="0"/>
                  </a:lnTo>
                </a:path>
              </a:pathLst>
            </a:custGeom>
            <a:grpFill/>
            <a:ln w="9525" cap="rnd">
              <a:noFill/>
              <a:prstDash val="solid"/>
              <a:round/>
            </a:ln>
          </p:spPr>
          <p:txBody>
            <a:bodyPr rtlCol="0" anchor="ctr"/>
            <a:lstStyle/>
            <a:p>
              <a:endParaRPr lang="en-US"/>
            </a:p>
          </p:txBody>
        </p:sp>
        <p:sp>
          <p:nvSpPr>
            <p:cNvPr id="435" name="Graphic 2"/>
            <p:cNvSpPr/>
            <p:nvPr/>
          </p:nvSpPr>
          <p:spPr>
            <a:xfrm>
              <a:off x="9756980" y="3624080"/>
              <a:ext cx="283212" cy="19805"/>
            </a:xfrm>
            <a:custGeom>
              <a:avLst/>
              <a:gdLst>
                <a:gd name="connsiteX0" fmla="*/ 0 w 136207"/>
                <a:gd name="connsiteY0" fmla="*/ 0 h 9525"/>
                <a:gd name="connsiteX1" fmla="*/ 136207 w 136207"/>
                <a:gd name="connsiteY1" fmla="*/ 0 h 9525"/>
              </a:gdLst>
              <a:ahLst/>
              <a:cxnLst>
                <a:cxn ang="0">
                  <a:pos x="connsiteX0" y="connsiteY0"/>
                </a:cxn>
                <a:cxn ang="0">
                  <a:pos x="connsiteX1" y="connsiteY1"/>
                </a:cxn>
              </a:cxnLst>
              <a:rect l="l" t="t" r="r" b="b"/>
              <a:pathLst>
                <a:path w="136207" h="9525">
                  <a:moveTo>
                    <a:pt x="0" y="0"/>
                  </a:moveTo>
                  <a:lnTo>
                    <a:pt x="136207" y="0"/>
                  </a:lnTo>
                </a:path>
              </a:pathLst>
            </a:custGeom>
            <a:grpFill/>
            <a:ln w="9525" cap="rnd">
              <a:noFill/>
              <a:prstDash val="solid"/>
              <a:round/>
            </a:ln>
          </p:spPr>
          <p:txBody>
            <a:bodyPr rtlCol="0" anchor="ctr"/>
            <a:lstStyle/>
            <a:p>
              <a:endParaRPr lang="en-US"/>
            </a:p>
          </p:txBody>
        </p:sp>
        <p:sp>
          <p:nvSpPr>
            <p:cNvPr id="436" name="Graphic 2"/>
            <p:cNvSpPr/>
            <p:nvPr/>
          </p:nvSpPr>
          <p:spPr>
            <a:xfrm>
              <a:off x="9756980" y="3768659"/>
              <a:ext cx="283212" cy="19805"/>
            </a:xfrm>
            <a:custGeom>
              <a:avLst/>
              <a:gdLst>
                <a:gd name="connsiteX0" fmla="*/ 0 w 136207"/>
                <a:gd name="connsiteY0" fmla="*/ 0 h 9525"/>
                <a:gd name="connsiteX1" fmla="*/ 136207 w 136207"/>
                <a:gd name="connsiteY1" fmla="*/ 0 h 9525"/>
              </a:gdLst>
              <a:ahLst/>
              <a:cxnLst>
                <a:cxn ang="0">
                  <a:pos x="connsiteX0" y="connsiteY0"/>
                </a:cxn>
                <a:cxn ang="0">
                  <a:pos x="connsiteX1" y="connsiteY1"/>
                </a:cxn>
              </a:cxnLst>
              <a:rect l="l" t="t" r="r" b="b"/>
              <a:pathLst>
                <a:path w="136207" h="9525">
                  <a:moveTo>
                    <a:pt x="0" y="0"/>
                  </a:moveTo>
                  <a:lnTo>
                    <a:pt x="136207" y="0"/>
                  </a:lnTo>
                </a:path>
              </a:pathLst>
            </a:custGeom>
            <a:grpFill/>
            <a:ln w="9525" cap="rnd">
              <a:noFill/>
              <a:prstDash val="solid"/>
              <a:round/>
            </a:ln>
          </p:spPr>
          <p:txBody>
            <a:bodyPr rtlCol="0" anchor="ctr"/>
            <a:lstStyle/>
            <a:p>
              <a:endParaRPr lang="en-US"/>
            </a:p>
          </p:txBody>
        </p:sp>
        <p:sp>
          <p:nvSpPr>
            <p:cNvPr id="437" name="Graphic 2"/>
            <p:cNvSpPr/>
            <p:nvPr/>
          </p:nvSpPr>
          <p:spPr>
            <a:xfrm>
              <a:off x="9848084" y="3503270"/>
              <a:ext cx="198268" cy="51493"/>
            </a:xfrm>
            <a:custGeom>
              <a:avLst/>
              <a:gdLst>
                <a:gd name="connsiteX0" fmla="*/ 83820 w 95354"/>
                <a:gd name="connsiteY0" fmla="*/ 24765 h 24765"/>
                <a:gd name="connsiteX1" fmla="*/ 12382 w 95354"/>
                <a:gd name="connsiteY1" fmla="*/ 24765 h 24765"/>
                <a:gd name="connsiteX2" fmla="*/ 0 w 95354"/>
                <a:gd name="connsiteY2" fmla="*/ 12383 h 24765"/>
                <a:gd name="connsiteX3" fmla="*/ 0 w 95354"/>
                <a:gd name="connsiteY3" fmla="*/ 12383 h 24765"/>
                <a:gd name="connsiteX4" fmla="*/ 12382 w 95354"/>
                <a:gd name="connsiteY4" fmla="*/ 0 h 24765"/>
                <a:gd name="connsiteX5" fmla="*/ 82867 w 95354"/>
                <a:gd name="connsiteY5" fmla="*/ 0 h 24765"/>
                <a:gd name="connsiteX6" fmla="*/ 95250 w 95354"/>
                <a:gd name="connsiteY6" fmla="*/ 12383 h 24765"/>
                <a:gd name="connsiteX7" fmla="*/ 95250 w 95354"/>
                <a:gd name="connsiteY7" fmla="*/ 12383 h 24765"/>
                <a:gd name="connsiteX8" fmla="*/ 83820 w 95354"/>
                <a:gd name="connsiteY8" fmla="*/ 24765 h 24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354" h="24765">
                  <a:moveTo>
                    <a:pt x="83820" y="24765"/>
                  </a:moveTo>
                  <a:lnTo>
                    <a:pt x="12382" y="24765"/>
                  </a:lnTo>
                  <a:cubicBezTo>
                    <a:pt x="5715" y="24765"/>
                    <a:pt x="0" y="19050"/>
                    <a:pt x="0" y="12383"/>
                  </a:cubicBezTo>
                  <a:lnTo>
                    <a:pt x="0" y="12383"/>
                  </a:lnTo>
                  <a:cubicBezTo>
                    <a:pt x="0" y="5715"/>
                    <a:pt x="5715" y="0"/>
                    <a:pt x="12382" y="0"/>
                  </a:cubicBezTo>
                  <a:lnTo>
                    <a:pt x="82867" y="0"/>
                  </a:lnTo>
                  <a:cubicBezTo>
                    <a:pt x="89535" y="0"/>
                    <a:pt x="95250" y="5715"/>
                    <a:pt x="95250" y="12383"/>
                  </a:cubicBezTo>
                  <a:lnTo>
                    <a:pt x="95250" y="12383"/>
                  </a:lnTo>
                  <a:cubicBezTo>
                    <a:pt x="96202" y="19050"/>
                    <a:pt x="90488" y="24765"/>
                    <a:pt x="83820" y="24765"/>
                  </a:cubicBezTo>
                  <a:close/>
                </a:path>
              </a:pathLst>
            </a:custGeom>
            <a:grpFill/>
            <a:ln w="9525" cap="flat">
              <a:noFill/>
              <a:prstDash val="solid"/>
              <a:miter/>
            </a:ln>
          </p:spPr>
          <p:txBody>
            <a:bodyPr rtlCol="0" anchor="ctr"/>
            <a:lstStyle/>
            <a:p>
              <a:endParaRPr lang="en-US"/>
            </a:p>
          </p:txBody>
        </p:sp>
        <p:sp>
          <p:nvSpPr>
            <p:cNvPr id="438" name="Graphic 2"/>
            <p:cNvSpPr/>
            <p:nvPr/>
          </p:nvSpPr>
          <p:spPr>
            <a:xfrm>
              <a:off x="10050097" y="3667651"/>
              <a:ext cx="122792" cy="122790"/>
            </a:xfrm>
            <a:custGeom>
              <a:avLst/>
              <a:gdLst>
                <a:gd name="connsiteX0" fmla="*/ 59055 w 59055"/>
                <a:gd name="connsiteY0" fmla="*/ 29527 h 59054"/>
                <a:gd name="connsiteX1" fmla="*/ 29528 w 59055"/>
                <a:gd name="connsiteY1" fmla="*/ 59055 h 59054"/>
                <a:gd name="connsiteX2" fmla="*/ 0 w 59055"/>
                <a:gd name="connsiteY2" fmla="*/ 29527 h 59054"/>
                <a:gd name="connsiteX3" fmla="*/ 29528 w 59055"/>
                <a:gd name="connsiteY3" fmla="*/ 0 h 59054"/>
                <a:gd name="connsiteX4" fmla="*/ 59055 w 59055"/>
                <a:gd name="connsiteY4" fmla="*/ 29527 h 59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55" h="59054">
                  <a:moveTo>
                    <a:pt x="59055" y="29527"/>
                  </a:moveTo>
                  <a:cubicBezTo>
                    <a:pt x="59055" y="45835"/>
                    <a:pt x="45835" y="59055"/>
                    <a:pt x="29528" y="59055"/>
                  </a:cubicBezTo>
                  <a:cubicBezTo>
                    <a:pt x="13220" y="59055"/>
                    <a:pt x="0" y="45835"/>
                    <a:pt x="0" y="29527"/>
                  </a:cubicBezTo>
                  <a:cubicBezTo>
                    <a:pt x="0" y="13220"/>
                    <a:pt x="13220" y="0"/>
                    <a:pt x="29528" y="0"/>
                  </a:cubicBezTo>
                  <a:cubicBezTo>
                    <a:pt x="45835" y="0"/>
                    <a:pt x="59055" y="13220"/>
                    <a:pt x="59055" y="29527"/>
                  </a:cubicBezTo>
                  <a:close/>
                </a:path>
              </a:pathLst>
            </a:custGeom>
            <a:grpFill/>
            <a:ln w="9525" cap="rnd">
              <a:noFill/>
              <a:prstDash val="solid"/>
              <a:round/>
            </a:ln>
          </p:spPr>
          <p:txBody>
            <a:bodyPr rtlCol="0" anchor="ctr"/>
            <a:lstStyle/>
            <a:p>
              <a:endParaRPr lang="en-US"/>
            </a:p>
          </p:txBody>
        </p:sp>
        <p:sp>
          <p:nvSpPr>
            <p:cNvPr id="439" name="Graphic 2"/>
            <p:cNvSpPr/>
            <p:nvPr/>
          </p:nvSpPr>
          <p:spPr>
            <a:xfrm>
              <a:off x="10153084" y="3782521"/>
              <a:ext cx="51491" cy="67337"/>
            </a:xfrm>
            <a:custGeom>
              <a:avLst/>
              <a:gdLst>
                <a:gd name="connsiteX0" fmla="*/ 0 w 24764"/>
                <a:gd name="connsiteY0" fmla="*/ 0 h 32385"/>
                <a:gd name="connsiteX1" fmla="*/ 24765 w 24764"/>
                <a:gd name="connsiteY1" fmla="*/ 32385 h 32385"/>
              </a:gdLst>
              <a:ahLst/>
              <a:cxnLst>
                <a:cxn ang="0">
                  <a:pos x="connsiteX0" y="connsiteY0"/>
                </a:cxn>
                <a:cxn ang="0">
                  <a:pos x="connsiteX1" y="connsiteY1"/>
                </a:cxn>
              </a:cxnLst>
              <a:rect l="l" t="t" r="r" b="b"/>
              <a:pathLst>
                <a:path w="24764" h="32385">
                  <a:moveTo>
                    <a:pt x="0" y="0"/>
                  </a:moveTo>
                  <a:lnTo>
                    <a:pt x="24765" y="32385"/>
                  </a:lnTo>
                </a:path>
              </a:pathLst>
            </a:custGeom>
            <a:grpFill/>
            <a:ln w="9525" cap="rnd">
              <a:noFill/>
              <a:prstDash val="solid"/>
              <a:round/>
            </a:ln>
          </p:spPr>
          <p:txBody>
            <a:bodyPr rtlCol="0" anchor="ctr"/>
            <a:lstStyle/>
            <a:p>
              <a:endParaRPr lang="en-US"/>
            </a:p>
          </p:txBody>
        </p:sp>
        <p:sp>
          <p:nvSpPr>
            <p:cNvPr id="440" name="Graphic 2"/>
            <p:cNvSpPr/>
            <p:nvPr/>
          </p:nvSpPr>
          <p:spPr>
            <a:xfrm>
              <a:off x="8065622" y="6494459"/>
              <a:ext cx="525378" cy="336072"/>
            </a:xfrm>
            <a:custGeom>
              <a:avLst/>
              <a:gdLst>
                <a:gd name="connsiteX0" fmla="*/ 0 w 252673"/>
                <a:gd name="connsiteY0" fmla="*/ 101622 h 161629"/>
                <a:gd name="connsiteX1" fmla="*/ 166688 w 252673"/>
                <a:gd name="connsiteY1" fmla="*/ 5419 h 161629"/>
                <a:gd name="connsiteX2" fmla="*/ 247650 w 252673"/>
                <a:gd name="connsiteY2" fmla="*/ 161629 h 161629"/>
              </a:gdLst>
              <a:ahLst/>
              <a:cxnLst>
                <a:cxn ang="0">
                  <a:pos x="connsiteX0" y="connsiteY0"/>
                </a:cxn>
                <a:cxn ang="0">
                  <a:pos x="connsiteX1" y="connsiteY1"/>
                </a:cxn>
                <a:cxn ang="0">
                  <a:pos x="connsiteX2" y="connsiteY2"/>
                </a:cxn>
              </a:cxnLst>
              <a:rect l="l" t="t" r="r" b="b"/>
              <a:pathLst>
                <a:path w="252673" h="161629">
                  <a:moveTo>
                    <a:pt x="0" y="101622"/>
                  </a:moveTo>
                  <a:cubicBezTo>
                    <a:pt x="10477" y="51139"/>
                    <a:pt x="80963" y="-20298"/>
                    <a:pt x="166688" y="5419"/>
                  </a:cubicBezTo>
                  <a:cubicBezTo>
                    <a:pt x="282892" y="40662"/>
                    <a:pt x="247650" y="161629"/>
                    <a:pt x="247650" y="161629"/>
                  </a:cubicBezTo>
                </a:path>
              </a:pathLst>
            </a:custGeom>
            <a:grpFill/>
            <a:ln w="9525" cap="flat">
              <a:noFill/>
              <a:prstDash val="solid"/>
              <a:miter/>
            </a:ln>
          </p:spPr>
          <p:txBody>
            <a:bodyPr rtlCol="0" anchor="ctr"/>
            <a:lstStyle/>
            <a:p>
              <a:endParaRPr lang="en-US"/>
            </a:p>
          </p:txBody>
        </p:sp>
        <p:sp>
          <p:nvSpPr>
            <p:cNvPr id="441" name="Graphic 2"/>
            <p:cNvSpPr/>
            <p:nvPr/>
          </p:nvSpPr>
          <p:spPr>
            <a:xfrm>
              <a:off x="8443899" y="6796337"/>
              <a:ext cx="263407" cy="119355"/>
            </a:xfrm>
            <a:custGeom>
              <a:avLst/>
              <a:gdLst>
                <a:gd name="connsiteX0" fmla="*/ 0 w 126682"/>
                <a:gd name="connsiteY0" fmla="*/ 57403 h 57402"/>
                <a:gd name="connsiteX1" fmla="*/ 126683 w 126682"/>
                <a:gd name="connsiteY1" fmla="*/ 2158 h 57402"/>
              </a:gdLst>
              <a:ahLst/>
              <a:cxnLst>
                <a:cxn ang="0">
                  <a:pos x="connsiteX0" y="connsiteY0"/>
                </a:cxn>
                <a:cxn ang="0">
                  <a:pos x="connsiteX1" y="connsiteY1"/>
                </a:cxn>
              </a:cxnLst>
              <a:rect l="l" t="t" r="r" b="b"/>
              <a:pathLst>
                <a:path w="126682" h="57402">
                  <a:moveTo>
                    <a:pt x="0" y="57403"/>
                  </a:moveTo>
                  <a:cubicBezTo>
                    <a:pt x="0" y="57403"/>
                    <a:pt x="55245" y="-13082"/>
                    <a:pt x="126683" y="2158"/>
                  </a:cubicBezTo>
                </a:path>
              </a:pathLst>
            </a:custGeom>
            <a:grpFill/>
            <a:ln w="9525" cap="flat">
              <a:noFill/>
              <a:prstDash val="solid"/>
              <a:miter/>
            </a:ln>
          </p:spPr>
          <p:txBody>
            <a:bodyPr rtlCol="0" anchor="ctr"/>
            <a:lstStyle/>
            <a:p>
              <a:endParaRPr lang="en-US"/>
            </a:p>
          </p:txBody>
        </p:sp>
        <p:sp>
          <p:nvSpPr>
            <p:cNvPr id="442" name="Graphic 2"/>
            <p:cNvSpPr/>
            <p:nvPr/>
          </p:nvSpPr>
          <p:spPr>
            <a:xfrm>
              <a:off x="7855687" y="6002678"/>
              <a:ext cx="19805" cy="120810"/>
            </a:xfrm>
            <a:custGeom>
              <a:avLst/>
              <a:gdLst>
                <a:gd name="connsiteX0" fmla="*/ 0 w 9525"/>
                <a:gd name="connsiteY0" fmla="*/ 58102 h 58102"/>
                <a:gd name="connsiteX1" fmla="*/ 0 w 9525"/>
                <a:gd name="connsiteY1" fmla="*/ 0 h 58102"/>
              </a:gdLst>
              <a:ahLst/>
              <a:cxnLst>
                <a:cxn ang="0">
                  <a:pos x="connsiteX0" y="connsiteY0"/>
                </a:cxn>
                <a:cxn ang="0">
                  <a:pos x="connsiteX1" y="connsiteY1"/>
                </a:cxn>
              </a:cxnLst>
              <a:rect l="l" t="t" r="r" b="b"/>
              <a:pathLst>
                <a:path w="9525" h="58102">
                  <a:moveTo>
                    <a:pt x="0" y="58102"/>
                  </a:moveTo>
                  <a:lnTo>
                    <a:pt x="0" y="0"/>
                  </a:lnTo>
                </a:path>
              </a:pathLst>
            </a:custGeom>
            <a:grpFill/>
            <a:ln w="9525" cap="rnd">
              <a:noFill/>
              <a:prstDash val="solid"/>
              <a:round/>
            </a:ln>
          </p:spPr>
          <p:txBody>
            <a:bodyPr rtlCol="0" anchor="ctr"/>
            <a:lstStyle/>
            <a:p>
              <a:endParaRPr lang="en-US"/>
            </a:p>
          </p:txBody>
        </p:sp>
        <p:sp>
          <p:nvSpPr>
            <p:cNvPr id="443" name="Graphic 2"/>
            <p:cNvSpPr/>
            <p:nvPr/>
          </p:nvSpPr>
          <p:spPr>
            <a:xfrm>
              <a:off x="7796272" y="6064073"/>
              <a:ext cx="120810" cy="19805"/>
            </a:xfrm>
            <a:custGeom>
              <a:avLst/>
              <a:gdLst>
                <a:gd name="connsiteX0" fmla="*/ 0 w 58102"/>
                <a:gd name="connsiteY0" fmla="*/ 0 h 9525"/>
                <a:gd name="connsiteX1" fmla="*/ 58103 w 58102"/>
                <a:gd name="connsiteY1" fmla="*/ 0 h 9525"/>
              </a:gdLst>
              <a:ahLst/>
              <a:cxnLst>
                <a:cxn ang="0">
                  <a:pos x="connsiteX0" y="connsiteY0"/>
                </a:cxn>
                <a:cxn ang="0">
                  <a:pos x="connsiteX1" y="connsiteY1"/>
                </a:cxn>
              </a:cxnLst>
              <a:rect l="l" t="t" r="r" b="b"/>
              <a:pathLst>
                <a:path w="58102" h="9525">
                  <a:moveTo>
                    <a:pt x="0" y="0"/>
                  </a:moveTo>
                  <a:lnTo>
                    <a:pt x="58103" y="0"/>
                  </a:lnTo>
                </a:path>
              </a:pathLst>
            </a:custGeom>
            <a:grpFill/>
            <a:ln w="9525" cap="rnd">
              <a:noFill/>
              <a:prstDash val="solid"/>
              <a:round/>
            </a:ln>
          </p:spPr>
          <p:txBody>
            <a:bodyPr rtlCol="0" anchor="ctr"/>
            <a:lstStyle/>
            <a:p>
              <a:endParaRPr lang="en-US"/>
            </a:p>
          </p:txBody>
        </p:sp>
        <p:sp>
          <p:nvSpPr>
            <p:cNvPr id="444" name="Graphic 2"/>
            <p:cNvSpPr/>
            <p:nvPr/>
          </p:nvSpPr>
          <p:spPr>
            <a:xfrm>
              <a:off x="5760303" y="152239"/>
              <a:ext cx="368374" cy="334706"/>
            </a:xfrm>
            <a:custGeom>
              <a:avLst/>
              <a:gdLst>
                <a:gd name="connsiteX0" fmla="*/ 0 w 177164"/>
                <a:gd name="connsiteY0" fmla="*/ 0 h 160972"/>
                <a:gd name="connsiteX1" fmla="*/ 177165 w 177164"/>
                <a:gd name="connsiteY1" fmla="*/ 160973 h 160972"/>
              </a:gdLst>
              <a:ahLst/>
              <a:cxnLst>
                <a:cxn ang="0">
                  <a:pos x="connsiteX0" y="connsiteY0"/>
                </a:cxn>
                <a:cxn ang="0">
                  <a:pos x="connsiteX1" y="connsiteY1"/>
                </a:cxn>
              </a:cxnLst>
              <a:rect l="l" t="t" r="r" b="b"/>
              <a:pathLst>
                <a:path w="177164" h="160972">
                  <a:moveTo>
                    <a:pt x="0" y="0"/>
                  </a:moveTo>
                  <a:cubicBezTo>
                    <a:pt x="0" y="0"/>
                    <a:pt x="101917" y="73343"/>
                    <a:pt x="177165" y="160973"/>
                  </a:cubicBezTo>
                </a:path>
              </a:pathLst>
            </a:custGeom>
            <a:grpFill/>
            <a:ln w="9525" cap="rnd">
              <a:noFill/>
              <a:prstDash val="solid"/>
              <a:round/>
            </a:ln>
          </p:spPr>
          <p:txBody>
            <a:bodyPr rtlCol="0" anchor="ctr"/>
            <a:lstStyle/>
            <a:p>
              <a:endParaRPr lang="en-US"/>
            </a:p>
          </p:txBody>
        </p:sp>
        <p:sp>
          <p:nvSpPr>
            <p:cNvPr id="445" name="Graphic 2"/>
            <p:cNvSpPr/>
            <p:nvPr/>
          </p:nvSpPr>
          <p:spPr>
            <a:xfrm>
              <a:off x="6196016" y="580032"/>
              <a:ext cx="152499" cy="178246"/>
            </a:xfrm>
            <a:custGeom>
              <a:avLst/>
              <a:gdLst>
                <a:gd name="connsiteX0" fmla="*/ 0 w 73342"/>
                <a:gd name="connsiteY0" fmla="*/ 0 h 85725"/>
                <a:gd name="connsiteX1" fmla="*/ 73343 w 73342"/>
                <a:gd name="connsiteY1" fmla="*/ 85725 h 85725"/>
              </a:gdLst>
              <a:ahLst/>
              <a:cxnLst>
                <a:cxn ang="0">
                  <a:pos x="connsiteX0" y="connsiteY0"/>
                </a:cxn>
                <a:cxn ang="0">
                  <a:pos x="connsiteX1" y="connsiteY1"/>
                </a:cxn>
              </a:cxnLst>
              <a:rect l="l" t="t" r="r" b="b"/>
              <a:pathLst>
                <a:path w="73342" h="85725">
                  <a:moveTo>
                    <a:pt x="0" y="0"/>
                  </a:moveTo>
                  <a:cubicBezTo>
                    <a:pt x="0" y="0"/>
                    <a:pt x="48578" y="55245"/>
                    <a:pt x="73343" y="85725"/>
                  </a:cubicBezTo>
                </a:path>
              </a:pathLst>
            </a:custGeom>
            <a:grpFill/>
            <a:ln w="9525" cap="rnd">
              <a:noFill/>
              <a:prstDash val="solid"/>
              <a:round/>
            </a:ln>
          </p:spPr>
          <p:txBody>
            <a:bodyPr rtlCol="0" anchor="ctr"/>
            <a:lstStyle/>
            <a:p>
              <a:endParaRPr lang="en-US"/>
            </a:p>
          </p:txBody>
        </p:sp>
        <p:sp>
          <p:nvSpPr>
            <p:cNvPr id="446" name="Graphic 2"/>
            <p:cNvSpPr/>
            <p:nvPr/>
          </p:nvSpPr>
          <p:spPr>
            <a:xfrm>
              <a:off x="4639332" y="595876"/>
              <a:ext cx="570388" cy="570388"/>
            </a:xfrm>
            <a:custGeom>
              <a:avLst/>
              <a:gdLst>
                <a:gd name="connsiteX0" fmla="*/ 274320 w 274320"/>
                <a:gd name="connsiteY0" fmla="*/ 137160 h 274320"/>
                <a:gd name="connsiteX1" fmla="*/ 137160 w 274320"/>
                <a:gd name="connsiteY1" fmla="*/ 274320 h 274320"/>
                <a:gd name="connsiteX2" fmla="*/ 0 w 274320"/>
                <a:gd name="connsiteY2" fmla="*/ 137160 h 274320"/>
                <a:gd name="connsiteX3" fmla="*/ 137160 w 274320"/>
                <a:gd name="connsiteY3" fmla="*/ 0 h 274320"/>
                <a:gd name="connsiteX4" fmla="*/ 274320 w 274320"/>
                <a:gd name="connsiteY4" fmla="*/ 137160 h 27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 h="274320">
                  <a:moveTo>
                    <a:pt x="274320" y="137160"/>
                  </a:moveTo>
                  <a:cubicBezTo>
                    <a:pt x="274320" y="212911"/>
                    <a:pt x="212911" y="274320"/>
                    <a:pt x="137160" y="274320"/>
                  </a:cubicBezTo>
                  <a:cubicBezTo>
                    <a:pt x="61409" y="274320"/>
                    <a:pt x="0" y="212911"/>
                    <a:pt x="0" y="137160"/>
                  </a:cubicBezTo>
                  <a:cubicBezTo>
                    <a:pt x="0" y="61409"/>
                    <a:pt x="61409" y="0"/>
                    <a:pt x="137160" y="0"/>
                  </a:cubicBezTo>
                  <a:cubicBezTo>
                    <a:pt x="212911" y="0"/>
                    <a:pt x="274320" y="61409"/>
                    <a:pt x="274320" y="137160"/>
                  </a:cubicBezTo>
                  <a:close/>
                </a:path>
              </a:pathLst>
            </a:custGeom>
            <a:grpFill/>
            <a:ln w="9525" cap="flat">
              <a:noFill/>
              <a:prstDash val="solid"/>
              <a:miter/>
            </a:ln>
          </p:spPr>
          <p:txBody>
            <a:bodyPr rtlCol="0" anchor="ctr"/>
            <a:lstStyle/>
            <a:p>
              <a:endParaRPr lang="en-US"/>
            </a:p>
          </p:txBody>
        </p:sp>
        <p:sp>
          <p:nvSpPr>
            <p:cNvPr id="447" name="Graphic 2"/>
            <p:cNvSpPr/>
            <p:nvPr/>
          </p:nvSpPr>
          <p:spPr>
            <a:xfrm>
              <a:off x="4785366" y="705620"/>
              <a:ext cx="243319" cy="304182"/>
            </a:xfrm>
            <a:custGeom>
              <a:avLst/>
              <a:gdLst>
                <a:gd name="connsiteX0" fmla="*/ 60260 w 117021"/>
                <a:gd name="connsiteY0" fmla="*/ 146292 h 146292"/>
                <a:gd name="connsiteX1" fmla="*/ 105027 w 117021"/>
                <a:gd name="connsiteY1" fmla="*/ 130100 h 146292"/>
                <a:gd name="connsiteX2" fmla="*/ 108837 w 117021"/>
                <a:gd name="connsiteY2" fmla="*/ 122480 h 146292"/>
                <a:gd name="connsiteX3" fmla="*/ 110742 w 117021"/>
                <a:gd name="connsiteY3" fmla="*/ 92000 h 146292"/>
                <a:gd name="connsiteX4" fmla="*/ 97407 w 117021"/>
                <a:gd name="connsiteY4" fmla="*/ 11990 h 146292"/>
                <a:gd name="connsiteX5" fmla="*/ 252 w 117021"/>
                <a:gd name="connsiteY5" fmla="*/ 66282 h 146292"/>
                <a:gd name="connsiteX6" fmla="*/ 39305 w 117021"/>
                <a:gd name="connsiteY6" fmla="*/ 117717 h 146292"/>
                <a:gd name="connsiteX7" fmla="*/ 60260 w 117021"/>
                <a:gd name="connsiteY7" fmla="*/ 146292 h 14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21" h="146292">
                  <a:moveTo>
                    <a:pt x="60260" y="146292"/>
                  </a:moveTo>
                  <a:lnTo>
                    <a:pt x="105027" y="130100"/>
                  </a:lnTo>
                  <a:cubicBezTo>
                    <a:pt x="107885" y="129147"/>
                    <a:pt x="109790" y="125337"/>
                    <a:pt x="108837" y="122480"/>
                  </a:cubicBezTo>
                  <a:cubicBezTo>
                    <a:pt x="106932" y="116765"/>
                    <a:pt x="105980" y="106287"/>
                    <a:pt x="110742" y="92000"/>
                  </a:cubicBezTo>
                  <a:cubicBezTo>
                    <a:pt x="120267" y="64377"/>
                    <a:pt x="121220" y="30087"/>
                    <a:pt x="97407" y="11990"/>
                  </a:cubicBezTo>
                  <a:cubicBezTo>
                    <a:pt x="59307" y="-17538"/>
                    <a:pt x="-4510" y="10085"/>
                    <a:pt x="252" y="66282"/>
                  </a:cubicBezTo>
                  <a:cubicBezTo>
                    <a:pt x="3110" y="101525"/>
                    <a:pt x="34542" y="114860"/>
                    <a:pt x="39305" y="117717"/>
                  </a:cubicBezTo>
                  <a:cubicBezTo>
                    <a:pt x="51687" y="125337"/>
                    <a:pt x="60260" y="146292"/>
                    <a:pt x="60260" y="146292"/>
                  </a:cubicBezTo>
                  <a:close/>
                </a:path>
              </a:pathLst>
            </a:custGeom>
            <a:grpFill/>
            <a:ln w="9525" cap="flat">
              <a:noFill/>
              <a:prstDash val="solid"/>
              <a:miter/>
            </a:ln>
          </p:spPr>
          <p:txBody>
            <a:bodyPr rtlCol="0" anchor="ctr"/>
            <a:lstStyle/>
            <a:p>
              <a:endParaRPr lang="en-US"/>
            </a:p>
          </p:txBody>
        </p:sp>
        <p:sp>
          <p:nvSpPr>
            <p:cNvPr id="448" name="Graphic 2"/>
            <p:cNvSpPr/>
            <p:nvPr/>
          </p:nvSpPr>
          <p:spPr>
            <a:xfrm>
              <a:off x="4890856" y="859283"/>
              <a:ext cx="99026" cy="134675"/>
            </a:xfrm>
            <a:custGeom>
              <a:avLst/>
              <a:gdLst>
                <a:gd name="connsiteX0" fmla="*/ 20003 w 47625"/>
                <a:gd name="connsiteY0" fmla="*/ 64770 h 64770"/>
                <a:gd name="connsiteX1" fmla="*/ 0 w 47625"/>
                <a:gd name="connsiteY1" fmla="*/ 8573 h 64770"/>
                <a:gd name="connsiteX2" fmla="*/ 4763 w 47625"/>
                <a:gd name="connsiteY2" fmla="*/ 9525 h 64770"/>
                <a:gd name="connsiteX3" fmla="*/ 23813 w 47625"/>
                <a:gd name="connsiteY3" fmla="*/ 3810 h 64770"/>
                <a:gd name="connsiteX4" fmla="*/ 27623 w 47625"/>
                <a:gd name="connsiteY4" fmla="*/ 0 h 64770"/>
                <a:gd name="connsiteX5" fmla="*/ 47625 w 47625"/>
                <a:gd name="connsiteY5" fmla="*/ 55245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64770">
                  <a:moveTo>
                    <a:pt x="20003" y="64770"/>
                  </a:moveTo>
                  <a:lnTo>
                    <a:pt x="0" y="8573"/>
                  </a:lnTo>
                  <a:lnTo>
                    <a:pt x="4763" y="9525"/>
                  </a:lnTo>
                  <a:cubicBezTo>
                    <a:pt x="11430" y="11430"/>
                    <a:pt x="19050" y="8573"/>
                    <a:pt x="23813" y="3810"/>
                  </a:cubicBezTo>
                  <a:lnTo>
                    <a:pt x="27623" y="0"/>
                  </a:lnTo>
                  <a:lnTo>
                    <a:pt x="47625" y="55245"/>
                  </a:lnTo>
                </a:path>
              </a:pathLst>
            </a:custGeom>
            <a:grpFill/>
            <a:ln w="9525" cap="flat">
              <a:noFill/>
              <a:prstDash val="solid"/>
              <a:miter/>
            </a:ln>
          </p:spPr>
          <p:txBody>
            <a:bodyPr rtlCol="0" anchor="ctr"/>
            <a:lstStyle/>
            <a:p>
              <a:endParaRPr lang="en-US"/>
            </a:p>
          </p:txBody>
        </p:sp>
        <p:sp>
          <p:nvSpPr>
            <p:cNvPr id="449" name="Graphic 2"/>
            <p:cNvSpPr/>
            <p:nvPr/>
          </p:nvSpPr>
          <p:spPr>
            <a:xfrm>
              <a:off x="4910661" y="974153"/>
              <a:ext cx="119590" cy="85853"/>
            </a:xfrm>
            <a:custGeom>
              <a:avLst/>
              <a:gdLst>
                <a:gd name="connsiteX0" fmla="*/ 0 w 57515"/>
                <a:gd name="connsiteY0" fmla="*/ 17145 h 41290"/>
                <a:gd name="connsiteX1" fmla="*/ 5715 w 57515"/>
                <a:gd name="connsiteY1" fmla="*/ 34290 h 41290"/>
                <a:gd name="connsiteX2" fmla="*/ 26670 w 57515"/>
                <a:gd name="connsiteY2" fmla="*/ 40005 h 41290"/>
                <a:gd name="connsiteX3" fmla="*/ 43815 w 57515"/>
                <a:gd name="connsiteY3" fmla="*/ 34290 h 41290"/>
                <a:gd name="connsiteX4" fmla="*/ 57150 w 57515"/>
                <a:gd name="connsiteY4" fmla="*/ 17145 h 41290"/>
                <a:gd name="connsiteX5" fmla="*/ 51435 w 57515"/>
                <a:gd name="connsiteY5" fmla="*/ 0 h 41290"/>
                <a:gd name="connsiteX6" fmla="*/ 0 w 57515"/>
                <a:gd name="connsiteY6" fmla="*/ 17145 h 41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15" h="41290">
                  <a:moveTo>
                    <a:pt x="0" y="17145"/>
                  </a:moveTo>
                  <a:lnTo>
                    <a:pt x="5715" y="34290"/>
                  </a:lnTo>
                  <a:cubicBezTo>
                    <a:pt x="7620" y="40957"/>
                    <a:pt x="17145" y="42863"/>
                    <a:pt x="26670" y="40005"/>
                  </a:cubicBezTo>
                  <a:lnTo>
                    <a:pt x="43815" y="34290"/>
                  </a:lnTo>
                  <a:cubicBezTo>
                    <a:pt x="53340" y="30480"/>
                    <a:pt x="59055" y="22860"/>
                    <a:pt x="57150" y="17145"/>
                  </a:cubicBezTo>
                  <a:lnTo>
                    <a:pt x="51435" y="0"/>
                  </a:lnTo>
                  <a:lnTo>
                    <a:pt x="0" y="17145"/>
                  </a:lnTo>
                  <a:close/>
                </a:path>
              </a:pathLst>
            </a:custGeom>
            <a:grpFill/>
            <a:ln w="9525" cap="flat">
              <a:noFill/>
              <a:prstDash val="solid"/>
              <a:miter/>
            </a:ln>
          </p:spPr>
          <p:txBody>
            <a:bodyPr rtlCol="0" anchor="ctr"/>
            <a:lstStyle/>
            <a:p>
              <a:endParaRPr lang="en-US"/>
            </a:p>
          </p:txBody>
        </p:sp>
        <p:sp>
          <p:nvSpPr>
            <p:cNvPr id="450" name="Graphic 2"/>
            <p:cNvSpPr/>
            <p:nvPr/>
          </p:nvSpPr>
          <p:spPr>
            <a:xfrm>
              <a:off x="7142702" y="1940644"/>
              <a:ext cx="570386" cy="570388"/>
            </a:xfrm>
            <a:custGeom>
              <a:avLst/>
              <a:gdLst>
                <a:gd name="connsiteX0" fmla="*/ 274320 w 274319"/>
                <a:gd name="connsiteY0" fmla="*/ 137160 h 274320"/>
                <a:gd name="connsiteX1" fmla="*/ 137160 w 274319"/>
                <a:gd name="connsiteY1" fmla="*/ 274320 h 274320"/>
                <a:gd name="connsiteX2" fmla="*/ 0 w 274319"/>
                <a:gd name="connsiteY2" fmla="*/ 137160 h 274320"/>
                <a:gd name="connsiteX3" fmla="*/ 137160 w 274319"/>
                <a:gd name="connsiteY3" fmla="*/ 0 h 274320"/>
                <a:gd name="connsiteX4" fmla="*/ 274320 w 274319"/>
                <a:gd name="connsiteY4" fmla="*/ 137160 h 27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19" h="274320">
                  <a:moveTo>
                    <a:pt x="274320" y="137160"/>
                  </a:moveTo>
                  <a:cubicBezTo>
                    <a:pt x="274320" y="212911"/>
                    <a:pt x="212911" y="274320"/>
                    <a:pt x="137160" y="274320"/>
                  </a:cubicBezTo>
                  <a:cubicBezTo>
                    <a:pt x="61409" y="274320"/>
                    <a:pt x="0" y="212911"/>
                    <a:pt x="0" y="137160"/>
                  </a:cubicBezTo>
                  <a:cubicBezTo>
                    <a:pt x="0" y="61409"/>
                    <a:pt x="61409" y="0"/>
                    <a:pt x="137160" y="0"/>
                  </a:cubicBezTo>
                  <a:cubicBezTo>
                    <a:pt x="212911" y="0"/>
                    <a:pt x="274320" y="61409"/>
                    <a:pt x="274320" y="137160"/>
                  </a:cubicBezTo>
                  <a:close/>
                </a:path>
              </a:pathLst>
            </a:custGeom>
            <a:grpFill/>
            <a:ln w="9525" cap="flat">
              <a:noFill/>
              <a:prstDash val="solid"/>
              <a:miter/>
            </a:ln>
          </p:spPr>
          <p:txBody>
            <a:bodyPr rtlCol="0" anchor="ctr"/>
            <a:lstStyle/>
            <a:p>
              <a:endParaRPr lang="en-US"/>
            </a:p>
          </p:txBody>
        </p:sp>
        <p:sp>
          <p:nvSpPr>
            <p:cNvPr id="451" name="Graphic 2"/>
            <p:cNvSpPr/>
            <p:nvPr/>
          </p:nvSpPr>
          <p:spPr>
            <a:xfrm>
              <a:off x="7300619" y="2060292"/>
              <a:ext cx="243319" cy="304182"/>
            </a:xfrm>
            <a:custGeom>
              <a:avLst/>
              <a:gdLst>
                <a:gd name="connsiteX0" fmla="*/ 60260 w 117021"/>
                <a:gd name="connsiteY0" fmla="*/ 146292 h 146292"/>
                <a:gd name="connsiteX1" fmla="*/ 105027 w 117021"/>
                <a:gd name="connsiteY1" fmla="*/ 130100 h 146292"/>
                <a:gd name="connsiteX2" fmla="*/ 108837 w 117021"/>
                <a:gd name="connsiteY2" fmla="*/ 122480 h 146292"/>
                <a:gd name="connsiteX3" fmla="*/ 110742 w 117021"/>
                <a:gd name="connsiteY3" fmla="*/ 92000 h 146292"/>
                <a:gd name="connsiteX4" fmla="*/ 97407 w 117021"/>
                <a:gd name="connsiteY4" fmla="*/ 11990 h 146292"/>
                <a:gd name="connsiteX5" fmla="*/ 252 w 117021"/>
                <a:gd name="connsiteY5" fmla="*/ 66282 h 146292"/>
                <a:gd name="connsiteX6" fmla="*/ 39305 w 117021"/>
                <a:gd name="connsiteY6" fmla="*/ 117717 h 146292"/>
                <a:gd name="connsiteX7" fmla="*/ 60260 w 117021"/>
                <a:gd name="connsiteY7" fmla="*/ 146292 h 14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21" h="146292">
                  <a:moveTo>
                    <a:pt x="60260" y="146292"/>
                  </a:moveTo>
                  <a:lnTo>
                    <a:pt x="105027" y="130100"/>
                  </a:lnTo>
                  <a:cubicBezTo>
                    <a:pt x="107885" y="129147"/>
                    <a:pt x="109790" y="125337"/>
                    <a:pt x="108837" y="122480"/>
                  </a:cubicBezTo>
                  <a:cubicBezTo>
                    <a:pt x="106932" y="116764"/>
                    <a:pt x="105980" y="106287"/>
                    <a:pt x="110742" y="92000"/>
                  </a:cubicBezTo>
                  <a:cubicBezTo>
                    <a:pt x="120267" y="64377"/>
                    <a:pt x="121219" y="30087"/>
                    <a:pt x="97407" y="11990"/>
                  </a:cubicBezTo>
                  <a:cubicBezTo>
                    <a:pt x="59307" y="-17538"/>
                    <a:pt x="-4510" y="10085"/>
                    <a:pt x="252" y="66282"/>
                  </a:cubicBezTo>
                  <a:cubicBezTo>
                    <a:pt x="3110" y="101525"/>
                    <a:pt x="34542" y="114860"/>
                    <a:pt x="39305" y="117717"/>
                  </a:cubicBezTo>
                  <a:cubicBezTo>
                    <a:pt x="51687" y="125337"/>
                    <a:pt x="60260" y="146292"/>
                    <a:pt x="60260" y="146292"/>
                  </a:cubicBezTo>
                  <a:close/>
                </a:path>
              </a:pathLst>
            </a:custGeom>
            <a:grpFill/>
            <a:ln w="9525" cap="flat">
              <a:noFill/>
              <a:prstDash val="solid"/>
              <a:miter/>
            </a:ln>
          </p:spPr>
          <p:txBody>
            <a:bodyPr rtlCol="0" anchor="ctr"/>
            <a:lstStyle/>
            <a:p>
              <a:endParaRPr lang="en-US"/>
            </a:p>
          </p:txBody>
        </p:sp>
        <p:sp>
          <p:nvSpPr>
            <p:cNvPr id="452" name="Graphic 2"/>
            <p:cNvSpPr/>
            <p:nvPr/>
          </p:nvSpPr>
          <p:spPr>
            <a:xfrm>
              <a:off x="7408091" y="2213955"/>
              <a:ext cx="99026" cy="134673"/>
            </a:xfrm>
            <a:custGeom>
              <a:avLst/>
              <a:gdLst>
                <a:gd name="connsiteX0" fmla="*/ 20003 w 47625"/>
                <a:gd name="connsiteY0" fmla="*/ 64770 h 64769"/>
                <a:gd name="connsiteX1" fmla="*/ 0 w 47625"/>
                <a:gd name="connsiteY1" fmla="*/ 8573 h 64769"/>
                <a:gd name="connsiteX2" fmla="*/ 4763 w 47625"/>
                <a:gd name="connsiteY2" fmla="*/ 9525 h 64769"/>
                <a:gd name="connsiteX3" fmla="*/ 23813 w 47625"/>
                <a:gd name="connsiteY3" fmla="*/ 3810 h 64769"/>
                <a:gd name="connsiteX4" fmla="*/ 27622 w 47625"/>
                <a:gd name="connsiteY4" fmla="*/ 0 h 64769"/>
                <a:gd name="connsiteX5" fmla="*/ 47625 w 47625"/>
                <a:gd name="connsiteY5" fmla="*/ 55245 h 6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64769">
                  <a:moveTo>
                    <a:pt x="20003" y="64770"/>
                  </a:moveTo>
                  <a:lnTo>
                    <a:pt x="0" y="8573"/>
                  </a:lnTo>
                  <a:lnTo>
                    <a:pt x="4763" y="9525"/>
                  </a:lnTo>
                  <a:cubicBezTo>
                    <a:pt x="11430" y="11430"/>
                    <a:pt x="19050" y="8573"/>
                    <a:pt x="23813" y="3810"/>
                  </a:cubicBezTo>
                  <a:lnTo>
                    <a:pt x="27622" y="0"/>
                  </a:lnTo>
                  <a:lnTo>
                    <a:pt x="47625" y="55245"/>
                  </a:lnTo>
                </a:path>
              </a:pathLst>
            </a:custGeom>
            <a:grpFill/>
            <a:ln w="9525" cap="flat">
              <a:noFill/>
              <a:prstDash val="solid"/>
              <a:miter/>
            </a:ln>
          </p:spPr>
          <p:txBody>
            <a:bodyPr rtlCol="0" anchor="ctr"/>
            <a:lstStyle/>
            <a:p>
              <a:endParaRPr lang="en-US"/>
            </a:p>
          </p:txBody>
        </p:sp>
        <p:sp>
          <p:nvSpPr>
            <p:cNvPr id="453" name="Graphic 2"/>
            <p:cNvSpPr/>
            <p:nvPr/>
          </p:nvSpPr>
          <p:spPr>
            <a:xfrm>
              <a:off x="7425914" y="2328825"/>
              <a:ext cx="119590" cy="85853"/>
            </a:xfrm>
            <a:custGeom>
              <a:avLst/>
              <a:gdLst>
                <a:gd name="connsiteX0" fmla="*/ 0 w 57515"/>
                <a:gd name="connsiteY0" fmla="*/ 17145 h 41290"/>
                <a:gd name="connsiteX1" fmla="*/ 5715 w 57515"/>
                <a:gd name="connsiteY1" fmla="*/ 34290 h 41290"/>
                <a:gd name="connsiteX2" fmla="*/ 26670 w 57515"/>
                <a:gd name="connsiteY2" fmla="*/ 40005 h 41290"/>
                <a:gd name="connsiteX3" fmla="*/ 43815 w 57515"/>
                <a:gd name="connsiteY3" fmla="*/ 34290 h 41290"/>
                <a:gd name="connsiteX4" fmla="*/ 57150 w 57515"/>
                <a:gd name="connsiteY4" fmla="*/ 17145 h 41290"/>
                <a:gd name="connsiteX5" fmla="*/ 51435 w 57515"/>
                <a:gd name="connsiteY5" fmla="*/ 0 h 41290"/>
                <a:gd name="connsiteX6" fmla="*/ 0 w 57515"/>
                <a:gd name="connsiteY6" fmla="*/ 17145 h 41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15" h="41290">
                  <a:moveTo>
                    <a:pt x="0" y="17145"/>
                  </a:moveTo>
                  <a:lnTo>
                    <a:pt x="5715" y="34290"/>
                  </a:lnTo>
                  <a:cubicBezTo>
                    <a:pt x="7620" y="40958"/>
                    <a:pt x="17145" y="42863"/>
                    <a:pt x="26670" y="40005"/>
                  </a:cubicBezTo>
                  <a:lnTo>
                    <a:pt x="43815" y="34290"/>
                  </a:lnTo>
                  <a:cubicBezTo>
                    <a:pt x="53340" y="30480"/>
                    <a:pt x="59055" y="22860"/>
                    <a:pt x="57150" y="17145"/>
                  </a:cubicBezTo>
                  <a:lnTo>
                    <a:pt x="51435" y="0"/>
                  </a:lnTo>
                  <a:lnTo>
                    <a:pt x="0" y="17145"/>
                  </a:lnTo>
                  <a:close/>
                </a:path>
              </a:pathLst>
            </a:custGeom>
            <a:grpFill/>
            <a:ln w="9525" cap="flat">
              <a:noFill/>
              <a:prstDash val="solid"/>
              <a:miter/>
            </a:ln>
          </p:spPr>
          <p:txBody>
            <a:bodyPr rtlCol="0" anchor="ctr"/>
            <a:lstStyle/>
            <a:p>
              <a:endParaRPr lang="en-US"/>
            </a:p>
          </p:txBody>
        </p:sp>
        <p:sp>
          <p:nvSpPr>
            <p:cNvPr id="454" name="Graphic 2"/>
            <p:cNvSpPr/>
            <p:nvPr/>
          </p:nvSpPr>
          <p:spPr>
            <a:xfrm>
              <a:off x="7000105" y="6920954"/>
              <a:ext cx="536718" cy="214575"/>
            </a:xfrm>
            <a:custGeom>
              <a:avLst/>
              <a:gdLst>
                <a:gd name="connsiteX0" fmla="*/ 0 w 258127"/>
                <a:gd name="connsiteY0" fmla="*/ 103198 h 103197"/>
                <a:gd name="connsiteX1" fmla="*/ 100965 w 258127"/>
                <a:gd name="connsiteY1" fmla="*/ 2233 h 103197"/>
                <a:gd name="connsiteX2" fmla="*/ 258128 w 258127"/>
                <a:gd name="connsiteY2" fmla="*/ 103198 h 103197"/>
              </a:gdLst>
              <a:ahLst/>
              <a:cxnLst>
                <a:cxn ang="0">
                  <a:pos x="connsiteX0" y="connsiteY0"/>
                </a:cxn>
                <a:cxn ang="0">
                  <a:pos x="connsiteX1" y="connsiteY1"/>
                </a:cxn>
                <a:cxn ang="0">
                  <a:pos x="connsiteX2" y="connsiteY2"/>
                </a:cxn>
              </a:cxnLst>
              <a:rect l="l" t="t" r="r" b="b"/>
              <a:pathLst>
                <a:path w="258127" h="103197">
                  <a:moveTo>
                    <a:pt x="0" y="103198"/>
                  </a:moveTo>
                  <a:cubicBezTo>
                    <a:pt x="0" y="103198"/>
                    <a:pt x="15240" y="22235"/>
                    <a:pt x="100965" y="2233"/>
                  </a:cubicBezTo>
                  <a:cubicBezTo>
                    <a:pt x="186690" y="-17769"/>
                    <a:pt x="258128" y="103198"/>
                    <a:pt x="258128" y="103198"/>
                  </a:cubicBezTo>
                </a:path>
              </a:pathLst>
            </a:custGeom>
            <a:grpFill/>
            <a:ln w="9525" cap="flat">
              <a:noFill/>
              <a:prstDash val="solid"/>
              <a:miter/>
            </a:ln>
          </p:spPr>
          <p:txBody>
            <a:bodyPr rtlCol="0" anchor="ctr"/>
            <a:lstStyle/>
            <a:p>
              <a:endParaRPr lang="en-US"/>
            </a:p>
          </p:txBody>
        </p:sp>
        <p:sp>
          <p:nvSpPr>
            <p:cNvPr id="455" name="Graphic 2"/>
            <p:cNvSpPr/>
            <p:nvPr/>
          </p:nvSpPr>
          <p:spPr>
            <a:xfrm>
              <a:off x="3563912" y="649349"/>
              <a:ext cx="376298" cy="285192"/>
            </a:xfrm>
            <a:custGeom>
              <a:avLst/>
              <a:gdLst>
                <a:gd name="connsiteX0" fmla="*/ 121920 w 180975"/>
                <a:gd name="connsiteY0" fmla="*/ 137160 h 137159"/>
                <a:gd name="connsiteX1" fmla="*/ 14288 w 180975"/>
                <a:gd name="connsiteY1" fmla="*/ 137160 h 137159"/>
                <a:gd name="connsiteX2" fmla="*/ 0 w 180975"/>
                <a:gd name="connsiteY2" fmla="*/ 122872 h 137159"/>
                <a:gd name="connsiteX3" fmla="*/ 0 w 180975"/>
                <a:gd name="connsiteY3" fmla="*/ 14288 h 137159"/>
                <a:gd name="connsiteX4" fmla="*/ 14288 w 180975"/>
                <a:gd name="connsiteY4" fmla="*/ 0 h 137159"/>
                <a:gd name="connsiteX5" fmla="*/ 36195 w 180975"/>
                <a:gd name="connsiteY5" fmla="*/ 0 h 137159"/>
                <a:gd name="connsiteX6" fmla="*/ 67628 w 180975"/>
                <a:gd name="connsiteY6" fmla="*/ 46672 h 137159"/>
                <a:gd name="connsiteX7" fmla="*/ 94298 w 180975"/>
                <a:gd name="connsiteY7" fmla="*/ 0 h 137159"/>
                <a:gd name="connsiteX8" fmla="*/ 122873 w 180975"/>
                <a:gd name="connsiteY8" fmla="*/ 0 h 137159"/>
                <a:gd name="connsiteX9" fmla="*/ 137160 w 180975"/>
                <a:gd name="connsiteY9" fmla="*/ 14288 h 137159"/>
                <a:gd name="connsiteX10" fmla="*/ 137160 w 180975"/>
                <a:gd name="connsiteY10" fmla="*/ 43815 h 137159"/>
                <a:gd name="connsiteX11" fmla="*/ 180975 w 180975"/>
                <a:gd name="connsiteY11" fmla="*/ 72390 h 137159"/>
                <a:gd name="connsiteX12" fmla="*/ 137160 w 180975"/>
                <a:gd name="connsiteY12" fmla="*/ 102870 h 137159"/>
                <a:gd name="connsiteX13" fmla="*/ 137160 w 180975"/>
                <a:gd name="connsiteY13" fmla="*/ 121920 h 137159"/>
                <a:gd name="connsiteX14" fmla="*/ 121920 w 180975"/>
                <a:gd name="connsiteY14" fmla="*/ 137160 h 13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0975" h="137159">
                  <a:moveTo>
                    <a:pt x="121920" y="137160"/>
                  </a:moveTo>
                  <a:lnTo>
                    <a:pt x="14288" y="137160"/>
                  </a:lnTo>
                  <a:cubicBezTo>
                    <a:pt x="6668" y="137160"/>
                    <a:pt x="0" y="130492"/>
                    <a:pt x="0" y="122872"/>
                  </a:cubicBezTo>
                  <a:lnTo>
                    <a:pt x="0" y="14288"/>
                  </a:lnTo>
                  <a:cubicBezTo>
                    <a:pt x="0" y="6667"/>
                    <a:pt x="6668" y="0"/>
                    <a:pt x="14288" y="0"/>
                  </a:cubicBezTo>
                  <a:lnTo>
                    <a:pt x="36195" y="0"/>
                  </a:lnTo>
                  <a:cubicBezTo>
                    <a:pt x="36195" y="0"/>
                    <a:pt x="28575" y="46672"/>
                    <a:pt x="67628" y="46672"/>
                  </a:cubicBezTo>
                  <a:cubicBezTo>
                    <a:pt x="100013" y="46672"/>
                    <a:pt x="94298" y="0"/>
                    <a:pt x="94298" y="0"/>
                  </a:cubicBezTo>
                  <a:lnTo>
                    <a:pt x="122873" y="0"/>
                  </a:lnTo>
                  <a:cubicBezTo>
                    <a:pt x="130493" y="0"/>
                    <a:pt x="137160" y="6667"/>
                    <a:pt x="137160" y="14288"/>
                  </a:cubicBezTo>
                  <a:lnTo>
                    <a:pt x="137160" y="43815"/>
                  </a:lnTo>
                  <a:cubicBezTo>
                    <a:pt x="137160" y="43815"/>
                    <a:pt x="180975" y="36195"/>
                    <a:pt x="180975" y="72390"/>
                  </a:cubicBezTo>
                  <a:cubicBezTo>
                    <a:pt x="180975" y="104775"/>
                    <a:pt x="137160" y="102870"/>
                    <a:pt x="137160" y="102870"/>
                  </a:cubicBezTo>
                  <a:lnTo>
                    <a:pt x="137160" y="121920"/>
                  </a:lnTo>
                  <a:cubicBezTo>
                    <a:pt x="136208" y="130492"/>
                    <a:pt x="129540" y="137160"/>
                    <a:pt x="121920" y="137160"/>
                  </a:cubicBezTo>
                  <a:close/>
                </a:path>
              </a:pathLst>
            </a:custGeom>
            <a:grpFill/>
            <a:ln w="9525" cap="flat">
              <a:noFill/>
              <a:prstDash val="solid"/>
              <a:miter/>
            </a:ln>
          </p:spPr>
          <p:txBody>
            <a:bodyPr rtlCol="0" anchor="ctr"/>
            <a:lstStyle/>
            <a:p>
              <a:endParaRPr lang="en-US"/>
            </a:p>
          </p:txBody>
        </p:sp>
        <p:sp>
          <p:nvSpPr>
            <p:cNvPr id="456" name="Graphic 2"/>
            <p:cNvSpPr/>
            <p:nvPr/>
          </p:nvSpPr>
          <p:spPr>
            <a:xfrm>
              <a:off x="5120596" y="6854299"/>
              <a:ext cx="376298" cy="283212"/>
            </a:xfrm>
            <a:custGeom>
              <a:avLst/>
              <a:gdLst>
                <a:gd name="connsiteX0" fmla="*/ 121920 w 180975"/>
                <a:gd name="connsiteY0" fmla="*/ 136207 h 136207"/>
                <a:gd name="connsiteX1" fmla="*/ 14288 w 180975"/>
                <a:gd name="connsiteY1" fmla="*/ 136207 h 136207"/>
                <a:gd name="connsiteX2" fmla="*/ 0 w 180975"/>
                <a:gd name="connsiteY2" fmla="*/ 121920 h 136207"/>
                <a:gd name="connsiteX3" fmla="*/ 0 w 180975"/>
                <a:gd name="connsiteY3" fmla="*/ 14288 h 136207"/>
                <a:gd name="connsiteX4" fmla="*/ 14288 w 180975"/>
                <a:gd name="connsiteY4" fmla="*/ 0 h 136207"/>
                <a:gd name="connsiteX5" fmla="*/ 36195 w 180975"/>
                <a:gd name="connsiteY5" fmla="*/ 0 h 136207"/>
                <a:gd name="connsiteX6" fmla="*/ 67628 w 180975"/>
                <a:gd name="connsiteY6" fmla="*/ 46672 h 136207"/>
                <a:gd name="connsiteX7" fmla="*/ 94297 w 180975"/>
                <a:gd name="connsiteY7" fmla="*/ 0 h 136207"/>
                <a:gd name="connsiteX8" fmla="*/ 122872 w 180975"/>
                <a:gd name="connsiteY8" fmla="*/ 0 h 136207"/>
                <a:gd name="connsiteX9" fmla="*/ 137160 w 180975"/>
                <a:gd name="connsiteY9" fmla="*/ 14288 h 136207"/>
                <a:gd name="connsiteX10" fmla="*/ 137160 w 180975"/>
                <a:gd name="connsiteY10" fmla="*/ 43815 h 136207"/>
                <a:gd name="connsiteX11" fmla="*/ 180975 w 180975"/>
                <a:gd name="connsiteY11" fmla="*/ 72390 h 136207"/>
                <a:gd name="connsiteX12" fmla="*/ 137160 w 180975"/>
                <a:gd name="connsiteY12" fmla="*/ 102870 h 136207"/>
                <a:gd name="connsiteX13" fmla="*/ 137160 w 180975"/>
                <a:gd name="connsiteY13" fmla="*/ 121920 h 136207"/>
                <a:gd name="connsiteX14" fmla="*/ 121920 w 180975"/>
                <a:gd name="connsiteY14" fmla="*/ 136207 h 13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0975" h="136207">
                  <a:moveTo>
                    <a:pt x="121920" y="136207"/>
                  </a:moveTo>
                  <a:lnTo>
                    <a:pt x="14288" y="136207"/>
                  </a:lnTo>
                  <a:cubicBezTo>
                    <a:pt x="6667" y="136207"/>
                    <a:pt x="0" y="129540"/>
                    <a:pt x="0" y="121920"/>
                  </a:cubicBezTo>
                  <a:lnTo>
                    <a:pt x="0" y="14288"/>
                  </a:lnTo>
                  <a:cubicBezTo>
                    <a:pt x="0" y="6667"/>
                    <a:pt x="6667" y="0"/>
                    <a:pt x="14288" y="0"/>
                  </a:cubicBezTo>
                  <a:lnTo>
                    <a:pt x="36195" y="0"/>
                  </a:lnTo>
                  <a:cubicBezTo>
                    <a:pt x="36195" y="0"/>
                    <a:pt x="28575" y="46672"/>
                    <a:pt x="67628" y="46672"/>
                  </a:cubicBezTo>
                  <a:cubicBezTo>
                    <a:pt x="100013" y="46672"/>
                    <a:pt x="94297" y="0"/>
                    <a:pt x="94297" y="0"/>
                  </a:cubicBezTo>
                  <a:lnTo>
                    <a:pt x="122872" y="0"/>
                  </a:lnTo>
                  <a:cubicBezTo>
                    <a:pt x="130492" y="0"/>
                    <a:pt x="137160" y="6667"/>
                    <a:pt x="137160" y="14288"/>
                  </a:cubicBezTo>
                  <a:lnTo>
                    <a:pt x="137160" y="43815"/>
                  </a:lnTo>
                  <a:cubicBezTo>
                    <a:pt x="137160" y="43815"/>
                    <a:pt x="180975" y="36195"/>
                    <a:pt x="180975" y="72390"/>
                  </a:cubicBezTo>
                  <a:cubicBezTo>
                    <a:pt x="180975" y="104775"/>
                    <a:pt x="137160" y="102870"/>
                    <a:pt x="137160" y="102870"/>
                  </a:cubicBezTo>
                  <a:lnTo>
                    <a:pt x="137160" y="121920"/>
                  </a:lnTo>
                  <a:cubicBezTo>
                    <a:pt x="137160" y="129540"/>
                    <a:pt x="130492" y="136207"/>
                    <a:pt x="121920" y="136207"/>
                  </a:cubicBezTo>
                  <a:close/>
                </a:path>
              </a:pathLst>
            </a:custGeom>
            <a:grpFill/>
            <a:ln w="9525" cap="flat">
              <a:noFill/>
              <a:prstDash val="solid"/>
              <a:miter/>
            </a:ln>
          </p:spPr>
          <p:txBody>
            <a:bodyPr rtlCol="0" anchor="ctr"/>
            <a:lstStyle/>
            <a:p>
              <a:endParaRPr lang="en-US"/>
            </a:p>
          </p:txBody>
        </p:sp>
        <p:sp>
          <p:nvSpPr>
            <p:cNvPr id="457" name="Graphic 2"/>
            <p:cNvSpPr/>
            <p:nvPr/>
          </p:nvSpPr>
          <p:spPr>
            <a:xfrm>
              <a:off x="10737336" y="5537256"/>
              <a:ext cx="376296" cy="283212"/>
            </a:xfrm>
            <a:custGeom>
              <a:avLst/>
              <a:gdLst>
                <a:gd name="connsiteX0" fmla="*/ 59055 w 180974"/>
                <a:gd name="connsiteY0" fmla="*/ 0 h 136207"/>
                <a:gd name="connsiteX1" fmla="*/ 166687 w 180974"/>
                <a:gd name="connsiteY1" fmla="*/ 0 h 136207"/>
                <a:gd name="connsiteX2" fmla="*/ 180975 w 180974"/>
                <a:gd name="connsiteY2" fmla="*/ 14288 h 136207"/>
                <a:gd name="connsiteX3" fmla="*/ 180975 w 180974"/>
                <a:gd name="connsiteY3" fmla="*/ 121920 h 136207"/>
                <a:gd name="connsiteX4" fmla="*/ 166687 w 180974"/>
                <a:gd name="connsiteY4" fmla="*/ 136207 h 136207"/>
                <a:gd name="connsiteX5" fmla="*/ 144780 w 180974"/>
                <a:gd name="connsiteY5" fmla="*/ 136207 h 136207"/>
                <a:gd name="connsiteX6" fmla="*/ 113347 w 180974"/>
                <a:gd name="connsiteY6" fmla="*/ 89535 h 136207"/>
                <a:gd name="connsiteX7" fmla="*/ 86678 w 180974"/>
                <a:gd name="connsiteY7" fmla="*/ 136207 h 136207"/>
                <a:gd name="connsiteX8" fmla="*/ 58103 w 180974"/>
                <a:gd name="connsiteY8" fmla="*/ 136207 h 136207"/>
                <a:gd name="connsiteX9" fmla="*/ 43815 w 180974"/>
                <a:gd name="connsiteY9" fmla="*/ 121920 h 136207"/>
                <a:gd name="connsiteX10" fmla="*/ 43815 w 180974"/>
                <a:gd name="connsiteY10" fmla="*/ 92392 h 136207"/>
                <a:gd name="connsiteX11" fmla="*/ 0 w 180974"/>
                <a:gd name="connsiteY11" fmla="*/ 63817 h 136207"/>
                <a:gd name="connsiteX12" fmla="*/ 43815 w 180974"/>
                <a:gd name="connsiteY12" fmla="*/ 33338 h 136207"/>
                <a:gd name="connsiteX13" fmla="*/ 43815 w 180974"/>
                <a:gd name="connsiteY13" fmla="*/ 14288 h 136207"/>
                <a:gd name="connsiteX14" fmla="*/ 59055 w 180974"/>
                <a:gd name="connsiteY14" fmla="*/ 0 h 13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0974" h="136207">
                  <a:moveTo>
                    <a:pt x="59055" y="0"/>
                  </a:moveTo>
                  <a:lnTo>
                    <a:pt x="166687" y="0"/>
                  </a:lnTo>
                  <a:cubicBezTo>
                    <a:pt x="174308" y="0"/>
                    <a:pt x="180975" y="6667"/>
                    <a:pt x="180975" y="14288"/>
                  </a:cubicBezTo>
                  <a:lnTo>
                    <a:pt x="180975" y="121920"/>
                  </a:lnTo>
                  <a:cubicBezTo>
                    <a:pt x="180975" y="129540"/>
                    <a:pt x="174308" y="136207"/>
                    <a:pt x="166687" y="136207"/>
                  </a:cubicBezTo>
                  <a:lnTo>
                    <a:pt x="144780" y="136207"/>
                  </a:lnTo>
                  <a:cubicBezTo>
                    <a:pt x="144780" y="136207"/>
                    <a:pt x="152400" y="89535"/>
                    <a:pt x="113347" y="89535"/>
                  </a:cubicBezTo>
                  <a:cubicBezTo>
                    <a:pt x="80962" y="89535"/>
                    <a:pt x="86678" y="136207"/>
                    <a:pt x="86678" y="136207"/>
                  </a:cubicBezTo>
                  <a:lnTo>
                    <a:pt x="58103" y="136207"/>
                  </a:lnTo>
                  <a:cubicBezTo>
                    <a:pt x="50482" y="136207"/>
                    <a:pt x="43815" y="129540"/>
                    <a:pt x="43815" y="121920"/>
                  </a:cubicBezTo>
                  <a:lnTo>
                    <a:pt x="43815" y="92392"/>
                  </a:lnTo>
                  <a:cubicBezTo>
                    <a:pt x="43815" y="92392"/>
                    <a:pt x="0" y="100013"/>
                    <a:pt x="0" y="63817"/>
                  </a:cubicBezTo>
                  <a:cubicBezTo>
                    <a:pt x="0" y="31432"/>
                    <a:pt x="43815" y="33338"/>
                    <a:pt x="43815" y="33338"/>
                  </a:cubicBezTo>
                  <a:lnTo>
                    <a:pt x="43815" y="14288"/>
                  </a:lnTo>
                  <a:cubicBezTo>
                    <a:pt x="44767" y="6667"/>
                    <a:pt x="51435" y="0"/>
                    <a:pt x="59055" y="0"/>
                  </a:cubicBezTo>
                  <a:close/>
                </a:path>
              </a:pathLst>
            </a:custGeom>
            <a:grpFill/>
            <a:ln w="9525" cap="flat">
              <a:noFill/>
              <a:prstDash val="solid"/>
              <a:miter/>
            </a:ln>
          </p:spPr>
          <p:txBody>
            <a:bodyPr rtlCol="0" anchor="ctr"/>
            <a:lstStyle/>
            <a:p>
              <a:endParaRPr lang="en-US"/>
            </a:p>
          </p:txBody>
        </p:sp>
        <p:sp>
          <p:nvSpPr>
            <p:cNvPr id="458" name="Graphic 2"/>
            <p:cNvSpPr/>
            <p:nvPr/>
          </p:nvSpPr>
          <p:spPr>
            <a:xfrm>
              <a:off x="8130978" y="885029"/>
              <a:ext cx="366394" cy="372334"/>
            </a:xfrm>
            <a:custGeom>
              <a:avLst/>
              <a:gdLst>
                <a:gd name="connsiteX0" fmla="*/ 156210 w 176212"/>
                <a:gd name="connsiteY0" fmla="*/ 103822 h 179069"/>
                <a:gd name="connsiteX1" fmla="*/ 172403 w 176212"/>
                <a:gd name="connsiteY1" fmla="*/ 103822 h 179069"/>
                <a:gd name="connsiteX2" fmla="*/ 176213 w 176212"/>
                <a:gd name="connsiteY2" fmla="*/ 100013 h 179069"/>
                <a:gd name="connsiteX3" fmla="*/ 176213 w 176212"/>
                <a:gd name="connsiteY3" fmla="*/ 76200 h 179069"/>
                <a:gd name="connsiteX4" fmla="*/ 172403 w 176212"/>
                <a:gd name="connsiteY4" fmla="*/ 72390 h 179069"/>
                <a:gd name="connsiteX5" fmla="*/ 155257 w 176212"/>
                <a:gd name="connsiteY5" fmla="*/ 72390 h 179069"/>
                <a:gd name="connsiteX6" fmla="*/ 145732 w 176212"/>
                <a:gd name="connsiteY6" fmla="*/ 50482 h 179069"/>
                <a:gd name="connsiteX7" fmla="*/ 158115 w 176212"/>
                <a:gd name="connsiteY7" fmla="*/ 38100 h 179069"/>
                <a:gd name="connsiteX8" fmla="*/ 158115 w 176212"/>
                <a:gd name="connsiteY8" fmla="*/ 33338 h 179069"/>
                <a:gd name="connsiteX9" fmla="*/ 140970 w 176212"/>
                <a:gd name="connsiteY9" fmla="*/ 17145 h 179069"/>
                <a:gd name="connsiteX10" fmla="*/ 136207 w 176212"/>
                <a:gd name="connsiteY10" fmla="*/ 17145 h 179069"/>
                <a:gd name="connsiteX11" fmla="*/ 123825 w 176212"/>
                <a:gd name="connsiteY11" fmla="*/ 30480 h 179069"/>
                <a:gd name="connsiteX12" fmla="*/ 104775 w 176212"/>
                <a:gd name="connsiteY12" fmla="*/ 22860 h 179069"/>
                <a:gd name="connsiteX13" fmla="*/ 104775 w 176212"/>
                <a:gd name="connsiteY13" fmla="*/ 3810 h 179069"/>
                <a:gd name="connsiteX14" fmla="*/ 100965 w 176212"/>
                <a:gd name="connsiteY14" fmla="*/ 0 h 179069"/>
                <a:gd name="connsiteX15" fmla="*/ 76200 w 176212"/>
                <a:gd name="connsiteY15" fmla="*/ 0 h 179069"/>
                <a:gd name="connsiteX16" fmla="*/ 72390 w 176212"/>
                <a:gd name="connsiteY16" fmla="*/ 3810 h 179069"/>
                <a:gd name="connsiteX17" fmla="*/ 72390 w 176212"/>
                <a:gd name="connsiteY17" fmla="*/ 22860 h 179069"/>
                <a:gd name="connsiteX18" fmla="*/ 51435 w 176212"/>
                <a:gd name="connsiteY18" fmla="*/ 32385 h 179069"/>
                <a:gd name="connsiteX19" fmla="*/ 37147 w 176212"/>
                <a:gd name="connsiteY19" fmla="*/ 19050 h 179069"/>
                <a:gd name="connsiteX20" fmla="*/ 32385 w 176212"/>
                <a:gd name="connsiteY20" fmla="*/ 19050 h 179069"/>
                <a:gd name="connsiteX21" fmla="*/ 16193 w 176212"/>
                <a:gd name="connsiteY21" fmla="*/ 36195 h 179069"/>
                <a:gd name="connsiteX22" fmla="*/ 16193 w 176212"/>
                <a:gd name="connsiteY22" fmla="*/ 40957 h 179069"/>
                <a:gd name="connsiteX23" fmla="*/ 30480 w 176212"/>
                <a:gd name="connsiteY23" fmla="*/ 54293 h 179069"/>
                <a:gd name="connsiteX24" fmla="*/ 22860 w 176212"/>
                <a:gd name="connsiteY24" fmla="*/ 74295 h 179069"/>
                <a:gd name="connsiteX25" fmla="*/ 3810 w 176212"/>
                <a:gd name="connsiteY25" fmla="*/ 74295 h 179069"/>
                <a:gd name="connsiteX26" fmla="*/ 0 w 176212"/>
                <a:gd name="connsiteY26" fmla="*/ 78105 h 179069"/>
                <a:gd name="connsiteX27" fmla="*/ 0 w 176212"/>
                <a:gd name="connsiteY27" fmla="*/ 101918 h 179069"/>
                <a:gd name="connsiteX28" fmla="*/ 3810 w 176212"/>
                <a:gd name="connsiteY28" fmla="*/ 105728 h 179069"/>
                <a:gd name="connsiteX29" fmla="*/ 22860 w 176212"/>
                <a:gd name="connsiteY29" fmla="*/ 105728 h 179069"/>
                <a:gd name="connsiteX30" fmla="*/ 31432 w 176212"/>
                <a:gd name="connsiteY30" fmla="*/ 127635 h 179069"/>
                <a:gd name="connsiteX31" fmla="*/ 19050 w 176212"/>
                <a:gd name="connsiteY31" fmla="*/ 140970 h 179069"/>
                <a:gd name="connsiteX32" fmla="*/ 19050 w 176212"/>
                <a:gd name="connsiteY32" fmla="*/ 145733 h 179069"/>
                <a:gd name="connsiteX33" fmla="*/ 36195 w 176212"/>
                <a:gd name="connsiteY33" fmla="*/ 161925 h 179069"/>
                <a:gd name="connsiteX34" fmla="*/ 40957 w 176212"/>
                <a:gd name="connsiteY34" fmla="*/ 161925 h 179069"/>
                <a:gd name="connsiteX35" fmla="*/ 53340 w 176212"/>
                <a:gd name="connsiteY35" fmla="*/ 149543 h 179069"/>
                <a:gd name="connsiteX36" fmla="*/ 73343 w 176212"/>
                <a:gd name="connsiteY36" fmla="*/ 158115 h 179069"/>
                <a:gd name="connsiteX37" fmla="*/ 73343 w 176212"/>
                <a:gd name="connsiteY37" fmla="*/ 175260 h 179069"/>
                <a:gd name="connsiteX38" fmla="*/ 77153 w 176212"/>
                <a:gd name="connsiteY38" fmla="*/ 179070 h 179069"/>
                <a:gd name="connsiteX39" fmla="*/ 100965 w 176212"/>
                <a:gd name="connsiteY39" fmla="*/ 179070 h 179069"/>
                <a:gd name="connsiteX40" fmla="*/ 104775 w 176212"/>
                <a:gd name="connsiteY40" fmla="*/ 175260 h 179069"/>
                <a:gd name="connsiteX41" fmla="*/ 104775 w 176212"/>
                <a:gd name="connsiteY41" fmla="*/ 158115 h 179069"/>
                <a:gd name="connsiteX42" fmla="*/ 127635 w 176212"/>
                <a:gd name="connsiteY42" fmla="*/ 148590 h 179069"/>
                <a:gd name="connsiteX43" fmla="*/ 139065 w 176212"/>
                <a:gd name="connsiteY43" fmla="*/ 160020 h 179069"/>
                <a:gd name="connsiteX44" fmla="*/ 143828 w 176212"/>
                <a:gd name="connsiteY44" fmla="*/ 160020 h 179069"/>
                <a:gd name="connsiteX45" fmla="*/ 160020 w 176212"/>
                <a:gd name="connsiteY45" fmla="*/ 142875 h 179069"/>
                <a:gd name="connsiteX46" fmla="*/ 160020 w 176212"/>
                <a:gd name="connsiteY46" fmla="*/ 138113 h 179069"/>
                <a:gd name="connsiteX47" fmla="*/ 148590 w 176212"/>
                <a:gd name="connsiteY47" fmla="*/ 126682 h 179069"/>
                <a:gd name="connsiteX48" fmla="*/ 156210 w 176212"/>
                <a:gd name="connsiteY48" fmla="*/ 103822 h 179069"/>
                <a:gd name="connsiteX49" fmla="*/ 128588 w 176212"/>
                <a:gd name="connsiteY49" fmla="*/ 107632 h 179069"/>
                <a:gd name="connsiteX50" fmla="*/ 107632 w 176212"/>
                <a:gd name="connsiteY50" fmla="*/ 129540 h 179069"/>
                <a:gd name="connsiteX51" fmla="*/ 103822 w 176212"/>
                <a:gd name="connsiteY51" fmla="*/ 131445 h 179069"/>
                <a:gd name="connsiteX52" fmla="*/ 89535 w 176212"/>
                <a:gd name="connsiteY52" fmla="*/ 134303 h 179069"/>
                <a:gd name="connsiteX53" fmla="*/ 73343 w 176212"/>
                <a:gd name="connsiteY53" fmla="*/ 131445 h 179069"/>
                <a:gd name="connsiteX54" fmla="*/ 71438 w 176212"/>
                <a:gd name="connsiteY54" fmla="*/ 130493 h 179069"/>
                <a:gd name="connsiteX55" fmla="*/ 49530 w 176212"/>
                <a:gd name="connsiteY55" fmla="*/ 108585 h 179069"/>
                <a:gd name="connsiteX56" fmla="*/ 48578 w 176212"/>
                <a:gd name="connsiteY56" fmla="*/ 105728 h 179069"/>
                <a:gd name="connsiteX57" fmla="*/ 45720 w 176212"/>
                <a:gd name="connsiteY57" fmla="*/ 90488 h 179069"/>
                <a:gd name="connsiteX58" fmla="*/ 48578 w 176212"/>
                <a:gd name="connsiteY58" fmla="*/ 74295 h 179069"/>
                <a:gd name="connsiteX59" fmla="*/ 48578 w 176212"/>
                <a:gd name="connsiteY59" fmla="*/ 73343 h 179069"/>
                <a:gd name="connsiteX60" fmla="*/ 69532 w 176212"/>
                <a:gd name="connsiteY60" fmla="*/ 51435 h 179069"/>
                <a:gd name="connsiteX61" fmla="*/ 71438 w 176212"/>
                <a:gd name="connsiteY61" fmla="*/ 50482 h 179069"/>
                <a:gd name="connsiteX62" fmla="*/ 87630 w 176212"/>
                <a:gd name="connsiteY62" fmla="*/ 47625 h 179069"/>
                <a:gd name="connsiteX63" fmla="*/ 101918 w 176212"/>
                <a:gd name="connsiteY63" fmla="*/ 50482 h 179069"/>
                <a:gd name="connsiteX64" fmla="*/ 102870 w 176212"/>
                <a:gd name="connsiteY64" fmla="*/ 50482 h 179069"/>
                <a:gd name="connsiteX65" fmla="*/ 125730 w 176212"/>
                <a:gd name="connsiteY65" fmla="*/ 70485 h 179069"/>
                <a:gd name="connsiteX66" fmla="*/ 126682 w 176212"/>
                <a:gd name="connsiteY66" fmla="*/ 73343 h 179069"/>
                <a:gd name="connsiteX67" fmla="*/ 130493 w 176212"/>
                <a:gd name="connsiteY67" fmla="*/ 90488 h 179069"/>
                <a:gd name="connsiteX68" fmla="*/ 128588 w 176212"/>
                <a:gd name="connsiteY68" fmla="*/ 103822 h 179069"/>
                <a:gd name="connsiteX69" fmla="*/ 128588 w 176212"/>
                <a:gd name="connsiteY69" fmla="*/ 107632 h 17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76212" h="179069">
                  <a:moveTo>
                    <a:pt x="156210" y="103822"/>
                  </a:moveTo>
                  <a:lnTo>
                    <a:pt x="172403" y="103822"/>
                  </a:lnTo>
                  <a:cubicBezTo>
                    <a:pt x="174307" y="103822"/>
                    <a:pt x="176213" y="101918"/>
                    <a:pt x="176213" y="100013"/>
                  </a:cubicBezTo>
                  <a:lnTo>
                    <a:pt x="176213" y="76200"/>
                  </a:lnTo>
                  <a:cubicBezTo>
                    <a:pt x="176213" y="74295"/>
                    <a:pt x="174307" y="72390"/>
                    <a:pt x="172403" y="72390"/>
                  </a:cubicBezTo>
                  <a:lnTo>
                    <a:pt x="155257" y="72390"/>
                  </a:lnTo>
                  <a:cubicBezTo>
                    <a:pt x="153353" y="64770"/>
                    <a:pt x="149543" y="57150"/>
                    <a:pt x="145732" y="50482"/>
                  </a:cubicBezTo>
                  <a:lnTo>
                    <a:pt x="158115" y="38100"/>
                  </a:lnTo>
                  <a:cubicBezTo>
                    <a:pt x="159068" y="37148"/>
                    <a:pt x="159068" y="34290"/>
                    <a:pt x="158115" y="33338"/>
                  </a:cubicBezTo>
                  <a:lnTo>
                    <a:pt x="140970" y="17145"/>
                  </a:lnTo>
                  <a:cubicBezTo>
                    <a:pt x="140018" y="16193"/>
                    <a:pt x="137160" y="16193"/>
                    <a:pt x="136207" y="17145"/>
                  </a:cubicBezTo>
                  <a:lnTo>
                    <a:pt x="123825" y="30480"/>
                  </a:lnTo>
                  <a:cubicBezTo>
                    <a:pt x="118110" y="26670"/>
                    <a:pt x="111443" y="24765"/>
                    <a:pt x="104775" y="22860"/>
                  </a:cubicBezTo>
                  <a:lnTo>
                    <a:pt x="104775" y="3810"/>
                  </a:lnTo>
                  <a:cubicBezTo>
                    <a:pt x="104775" y="1905"/>
                    <a:pt x="102870" y="0"/>
                    <a:pt x="100965" y="0"/>
                  </a:cubicBezTo>
                  <a:lnTo>
                    <a:pt x="76200" y="0"/>
                  </a:lnTo>
                  <a:cubicBezTo>
                    <a:pt x="74295" y="0"/>
                    <a:pt x="72390" y="1905"/>
                    <a:pt x="72390" y="3810"/>
                  </a:cubicBezTo>
                  <a:lnTo>
                    <a:pt x="72390" y="22860"/>
                  </a:lnTo>
                  <a:cubicBezTo>
                    <a:pt x="64770" y="24765"/>
                    <a:pt x="57150" y="27623"/>
                    <a:pt x="51435" y="32385"/>
                  </a:cubicBezTo>
                  <a:lnTo>
                    <a:pt x="37147" y="19050"/>
                  </a:lnTo>
                  <a:cubicBezTo>
                    <a:pt x="36195" y="18098"/>
                    <a:pt x="33338" y="18098"/>
                    <a:pt x="32385" y="19050"/>
                  </a:cubicBezTo>
                  <a:lnTo>
                    <a:pt x="16193" y="36195"/>
                  </a:lnTo>
                  <a:cubicBezTo>
                    <a:pt x="15240" y="37148"/>
                    <a:pt x="15240" y="40005"/>
                    <a:pt x="16193" y="40957"/>
                  </a:cubicBezTo>
                  <a:lnTo>
                    <a:pt x="30480" y="54293"/>
                  </a:lnTo>
                  <a:cubicBezTo>
                    <a:pt x="26670" y="60007"/>
                    <a:pt x="23813" y="66675"/>
                    <a:pt x="22860" y="74295"/>
                  </a:cubicBezTo>
                  <a:lnTo>
                    <a:pt x="3810" y="74295"/>
                  </a:lnTo>
                  <a:cubicBezTo>
                    <a:pt x="1905" y="74295"/>
                    <a:pt x="0" y="76200"/>
                    <a:pt x="0" y="78105"/>
                  </a:cubicBezTo>
                  <a:lnTo>
                    <a:pt x="0" y="101918"/>
                  </a:lnTo>
                  <a:cubicBezTo>
                    <a:pt x="0" y="103822"/>
                    <a:pt x="1905" y="105728"/>
                    <a:pt x="3810" y="105728"/>
                  </a:cubicBezTo>
                  <a:lnTo>
                    <a:pt x="22860" y="105728"/>
                  </a:lnTo>
                  <a:cubicBezTo>
                    <a:pt x="24765" y="113347"/>
                    <a:pt x="27622" y="120968"/>
                    <a:pt x="31432" y="127635"/>
                  </a:cubicBezTo>
                  <a:lnTo>
                    <a:pt x="19050" y="140970"/>
                  </a:lnTo>
                  <a:cubicBezTo>
                    <a:pt x="18097" y="141922"/>
                    <a:pt x="18097" y="144780"/>
                    <a:pt x="19050" y="145733"/>
                  </a:cubicBezTo>
                  <a:lnTo>
                    <a:pt x="36195" y="161925"/>
                  </a:lnTo>
                  <a:cubicBezTo>
                    <a:pt x="37147" y="162878"/>
                    <a:pt x="40005" y="162878"/>
                    <a:pt x="40957" y="161925"/>
                  </a:cubicBezTo>
                  <a:lnTo>
                    <a:pt x="53340" y="149543"/>
                  </a:lnTo>
                  <a:cubicBezTo>
                    <a:pt x="59055" y="153353"/>
                    <a:pt x="65722" y="156210"/>
                    <a:pt x="73343" y="158115"/>
                  </a:cubicBezTo>
                  <a:lnTo>
                    <a:pt x="73343" y="175260"/>
                  </a:lnTo>
                  <a:cubicBezTo>
                    <a:pt x="73343" y="177165"/>
                    <a:pt x="75247" y="179070"/>
                    <a:pt x="77153" y="179070"/>
                  </a:cubicBezTo>
                  <a:lnTo>
                    <a:pt x="100965" y="179070"/>
                  </a:lnTo>
                  <a:cubicBezTo>
                    <a:pt x="102870" y="179070"/>
                    <a:pt x="104775" y="177165"/>
                    <a:pt x="104775" y="175260"/>
                  </a:cubicBezTo>
                  <a:lnTo>
                    <a:pt x="104775" y="158115"/>
                  </a:lnTo>
                  <a:cubicBezTo>
                    <a:pt x="113347" y="156210"/>
                    <a:pt x="120968" y="153353"/>
                    <a:pt x="127635" y="148590"/>
                  </a:cubicBezTo>
                  <a:lnTo>
                    <a:pt x="139065" y="160020"/>
                  </a:lnTo>
                  <a:cubicBezTo>
                    <a:pt x="140018" y="160972"/>
                    <a:pt x="142875" y="160972"/>
                    <a:pt x="143828" y="160020"/>
                  </a:cubicBezTo>
                  <a:lnTo>
                    <a:pt x="160020" y="142875"/>
                  </a:lnTo>
                  <a:cubicBezTo>
                    <a:pt x="160972" y="141922"/>
                    <a:pt x="160972" y="139065"/>
                    <a:pt x="160020" y="138113"/>
                  </a:cubicBezTo>
                  <a:lnTo>
                    <a:pt x="148590" y="126682"/>
                  </a:lnTo>
                  <a:cubicBezTo>
                    <a:pt x="152400" y="119063"/>
                    <a:pt x="155257" y="111443"/>
                    <a:pt x="156210" y="103822"/>
                  </a:cubicBezTo>
                  <a:close/>
                  <a:moveTo>
                    <a:pt x="128588" y="107632"/>
                  </a:moveTo>
                  <a:cubicBezTo>
                    <a:pt x="124778" y="117157"/>
                    <a:pt x="117157" y="125730"/>
                    <a:pt x="107632" y="129540"/>
                  </a:cubicBezTo>
                  <a:cubicBezTo>
                    <a:pt x="106680" y="130493"/>
                    <a:pt x="104775" y="130493"/>
                    <a:pt x="103822" y="131445"/>
                  </a:cubicBezTo>
                  <a:cubicBezTo>
                    <a:pt x="99060" y="133350"/>
                    <a:pt x="94297" y="134303"/>
                    <a:pt x="89535" y="134303"/>
                  </a:cubicBezTo>
                  <a:cubicBezTo>
                    <a:pt x="83820" y="134303"/>
                    <a:pt x="78105" y="133350"/>
                    <a:pt x="73343" y="131445"/>
                  </a:cubicBezTo>
                  <a:cubicBezTo>
                    <a:pt x="72390" y="131445"/>
                    <a:pt x="72390" y="131445"/>
                    <a:pt x="71438" y="130493"/>
                  </a:cubicBezTo>
                  <a:cubicBezTo>
                    <a:pt x="61913" y="125730"/>
                    <a:pt x="54293" y="118110"/>
                    <a:pt x="49530" y="108585"/>
                  </a:cubicBezTo>
                  <a:cubicBezTo>
                    <a:pt x="49530" y="107632"/>
                    <a:pt x="48578" y="106680"/>
                    <a:pt x="48578" y="105728"/>
                  </a:cubicBezTo>
                  <a:cubicBezTo>
                    <a:pt x="46672" y="100965"/>
                    <a:pt x="45720" y="96203"/>
                    <a:pt x="45720" y="90488"/>
                  </a:cubicBezTo>
                  <a:cubicBezTo>
                    <a:pt x="45720" y="84772"/>
                    <a:pt x="46672" y="79057"/>
                    <a:pt x="48578" y="74295"/>
                  </a:cubicBezTo>
                  <a:cubicBezTo>
                    <a:pt x="48578" y="74295"/>
                    <a:pt x="48578" y="73343"/>
                    <a:pt x="48578" y="73343"/>
                  </a:cubicBezTo>
                  <a:cubicBezTo>
                    <a:pt x="52388" y="63818"/>
                    <a:pt x="60007" y="55245"/>
                    <a:pt x="69532" y="51435"/>
                  </a:cubicBezTo>
                  <a:cubicBezTo>
                    <a:pt x="70485" y="51435"/>
                    <a:pt x="70485" y="50482"/>
                    <a:pt x="71438" y="50482"/>
                  </a:cubicBezTo>
                  <a:cubicBezTo>
                    <a:pt x="76200" y="48578"/>
                    <a:pt x="81915" y="47625"/>
                    <a:pt x="87630" y="47625"/>
                  </a:cubicBezTo>
                  <a:cubicBezTo>
                    <a:pt x="92393" y="47625"/>
                    <a:pt x="97155" y="48578"/>
                    <a:pt x="101918" y="50482"/>
                  </a:cubicBezTo>
                  <a:cubicBezTo>
                    <a:pt x="101918" y="50482"/>
                    <a:pt x="102870" y="50482"/>
                    <a:pt x="102870" y="50482"/>
                  </a:cubicBezTo>
                  <a:cubicBezTo>
                    <a:pt x="112395" y="54293"/>
                    <a:pt x="120968" y="61913"/>
                    <a:pt x="125730" y="70485"/>
                  </a:cubicBezTo>
                  <a:cubicBezTo>
                    <a:pt x="125730" y="71438"/>
                    <a:pt x="126682" y="72390"/>
                    <a:pt x="126682" y="73343"/>
                  </a:cubicBezTo>
                  <a:cubicBezTo>
                    <a:pt x="128588" y="79057"/>
                    <a:pt x="130493" y="84772"/>
                    <a:pt x="130493" y="90488"/>
                  </a:cubicBezTo>
                  <a:cubicBezTo>
                    <a:pt x="130493" y="95250"/>
                    <a:pt x="129540" y="100013"/>
                    <a:pt x="128588" y="103822"/>
                  </a:cubicBezTo>
                  <a:cubicBezTo>
                    <a:pt x="129540" y="104775"/>
                    <a:pt x="129540" y="105728"/>
                    <a:pt x="128588" y="107632"/>
                  </a:cubicBezTo>
                  <a:close/>
                </a:path>
              </a:pathLst>
            </a:custGeom>
            <a:grpFill/>
            <a:ln w="9525" cap="flat">
              <a:noFill/>
              <a:prstDash val="solid"/>
              <a:miter/>
            </a:ln>
          </p:spPr>
          <p:txBody>
            <a:bodyPr rtlCol="0" anchor="ctr"/>
            <a:lstStyle/>
            <a:p>
              <a:endParaRPr lang="en-US"/>
            </a:p>
          </p:txBody>
        </p:sp>
        <p:sp>
          <p:nvSpPr>
            <p:cNvPr id="459" name="Graphic 2"/>
            <p:cNvSpPr/>
            <p:nvPr/>
          </p:nvSpPr>
          <p:spPr>
            <a:xfrm>
              <a:off x="2254793" y="5307517"/>
              <a:ext cx="368374" cy="374316"/>
            </a:xfrm>
            <a:custGeom>
              <a:avLst/>
              <a:gdLst>
                <a:gd name="connsiteX0" fmla="*/ 157163 w 177164"/>
                <a:gd name="connsiteY0" fmla="*/ 103822 h 180022"/>
                <a:gd name="connsiteX1" fmla="*/ 173355 w 177164"/>
                <a:gd name="connsiteY1" fmla="*/ 103822 h 180022"/>
                <a:gd name="connsiteX2" fmla="*/ 177165 w 177164"/>
                <a:gd name="connsiteY2" fmla="*/ 100013 h 180022"/>
                <a:gd name="connsiteX3" fmla="*/ 177165 w 177164"/>
                <a:gd name="connsiteY3" fmla="*/ 76200 h 180022"/>
                <a:gd name="connsiteX4" fmla="*/ 173355 w 177164"/>
                <a:gd name="connsiteY4" fmla="*/ 72390 h 180022"/>
                <a:gd name="connsiteX5" fmla="*/ 156210 w 177164"/>
                <a:gd name="connsiteY5" fmla="*/ 72390 h 180022"/>
                <a:gd name="connsiteX6" fmla="*/ 146685 w 177164"/>
                <a:gd name="connsiteY6" fmla="*/ 50482 h 180022"/>
                <a:gd name="connsiteX7" fmla="*/ 159067 w 177164"/>
                <a:gd name="connsiteY7" fmla="*/ 38100 h 180022"/>
                <a:gd name="connsiteX8" fmla="*/ 159067 w 177164"/>
                <a:gd name="connsiteY8" fmla="*/ 33338 h 180022"/>
                <a:gd name="connsiteX9" fmla="*/ 141922 w 177164"/>
                <a:gd name="connsiteY9" fmla="*/ 17145 h 180022"/>
                <a:gd name="connsiteX10" fmla="*/ 137160 w 177164"/>
                <a:gd name="connsiteY10" fmla="*/ 17145 h 180022"/>
                <a:gd name="connsiteX11" fmla="*/ 124777 w 177164"/>
                <a:gd name="connsiteY11" fmla="*/ 30480 h 180022"/>
                <a:gd name="connsiteX12" fmla="*/ 105727 w 177164"/>
                <a:gd name="connsiteY12" fmla="*/ 22860 h 180022"/>
                <a:gd name="connsiteX13" fmla="*/ 105727 w 177164"/>
                <a:gd name="connsiteY13" fmla="*/ 3810 h 180022"/>
                <a:gd name="connsiteX14" fmla="*/ 101917 w 177164"/>
                <a:gd name="connsiteY14" fmla="*/ 0 h 180022"/>
                <a:gd name="connsiteX15" fmla="*/ 78105 w 177164"/>
                <a:gd name="connsiteY15" fmla="*/ 0 h 180022"/>
                <a:gd name="connsiteX16" fmla="*/ 74295 w 177164"/>
                <a:gd name="connsiteY16" fmla="*/ 3810 h 180022"/>
                <a:gd name="connsiteX17" fmla="*/ 74295 w 177164"/>
                <a:gd name="connsiteY17" fmla="*/ 22860 h 180022"/>
                <a:gd name="connsiteX18" fmla="*/ 53340 w 177164"/>
                <a:gd name="connsiteY18" fmla="*/ 32385 h 180022"/>
                <a:gd name="connsiteX19" fmla="*/ 39052 w 177164"/>
                <a:gd name="connsiteY19" fmla="*/ 19050 h 180022"/>
                <a:gd name="connsiteX20" fmla="*/ 34290 w 177164"/>
                <a:gd name="connsiteY20" fmla="*/ 19050 h 180022"/>
                <a:gd name="connsiteX21" fmla="*/ 16192 w 177164"/>
                <a:gd name="connsiteY21" fmla="*/ 37147 h 180022"/>
                <a:gd name="connsiteX22" fmla="*/ 16192 w 177164"/>
                <a:gd name="connsiteY22" fmla="*/ 41910 h 180022"/>
                <a:gd name="connsiteX23" fmla="*/ 30480 w 177164"/>
                <a:gd name="connsiteY23" fmla="*/ 55245 h 180022"/>
                <a:gd name="connsiteX24" fmla="*/ 22860 w 177164"/>
                <a:gd name="connsiteY24" fmla="*/ 75247 h 180022"/>
                <a:gd name="connsiteX25" fmla="*/ 3810 w 177164"/>
                <a:gd name="connsiteY25" fmla="*/ 75247 h 180022"/>
                <a:gd name="connsiteX26" fmla="*/ 0 w 177164"/>
                <a:gd name="connsiteY26" fmla="*/ 79057 h 180022"/>
                <a:gd name="connsiteX27" fmla="*/ 0 w 177164"/>
                <a:gd name="connsiteY27" fmla="*/ 102870 h 180022"/>
                <a:gd name="connsiteX28" fmla="*/ 3810 w 177164"/>
                <a:gd name="connsiteY28" fmla="*/ 106680 h 180022"/>
                <a:gd name="connsiteX29" fmla="*/ 22860 w 177164"/>
                <a:gd name="connsiteY29" fmla="*/ 106680 h 180022"/>
                <a:gd name="connsiteX30" fmla="*/ 31432 w 177164"/>
                <a:gd name="connsiteY30" fmla="*/ 128588 h 180022"/>
                <a:gd name="connsiteX31" fmla="*/ 19050 w 177164"/>
                <a:gd name="connsiteY31" fmla="*/ 141922 h 180022"/>
                <a:gd name="connsiteX32" fmla="*/ 19050 w 177164"/>
                <a:gd name="connsiteY32" fmla="*/ 146685 h 180022"/>
                <a:gd name="connsiteX33" fmla="*/ 36195 w 177164"/>
                <a:gd name="connsiteY33" fmla="*/ 162878 h 180022"/>
                <a:gd name="connsiteX34" fmla="*/ 40957 w 177164"/>
                <a:gd name="connsiteY34" fmla="*/ 162878 h 180022"/>
                <a:gd name="connsiteX35" fmla="*/ 53340 w 177164"/>
                <a:gd name="connsiteY35" fmla="*/ 150495 h 180022"/>
                <a:gd name="connsiteX36" fmla="*/ 73342 w 177164"/>
                <a:gd name="connsiteY36" fmla="*/ 159067 h 180022"/>
                <a:gd name="connsiteX37" fmla="*/ 73342 w 177164"/>
                <a:gd name="connsiteY37" fmla="*/ 176213 h 180022"/>
                <a:gd name="connsiteX38" fmla="*/ 77152 w 177164"/>
                <a:gd name="connsiteY38" fmla="*/ 180022 h 180022"/>
                <a:gd name="connsiteX39" fmla="*/ 100965 w 177164"/>
                <a:gd name="connsiteY39" fmla="*/ 180022 h 180022"/>
                <a:gd name="connsiteX40" fmla="*/ 104775 w 177164"/>
                <a:gd name="connsiteY40" fmla="*/ 176213 h 180022"/>
                <a:gd name="connsiteX41" fmla="*/ 104775 w 177164"/>
                <a:gd name="connsiteY41" fmla="*/ 159067 h 180022"/>
                <a:gd name="connsiteX42" fmla="*/ 127635 w 177164"/>
                <a:gd name="connsiteY42" fmla="*/ 149542 h 180022"/>
                <a:gd name="connsiteX43" fmla="*/ 139065 w 177164"/>
                <a:gd name="connsiteY43" fmla="*/ 160972 h 180022"/>
                <a:gd name="connsiteX44" fmla="*/ 143827 w 177164"/>
                <a:gd name="connsiteY44" fmla="*/ 160972 h 180022"/>
                <a:gd name="connsiteX45" fmla="*/ 160020 w 177164"/>
                <a:gd name="connsiteY45" fmla="*/ 143828 h 180022"/>
                <a:gd name="connsiteX46" fmla="*/ 160020 w 177164"/>
                <a:gd name="connsiteY46" fmla="*/ 139065 h 180022"/>
                <a:gd name="connsiteX47" fmla="*/ 148590 w 177164"/>
                <a:gd name="connsiteY47" fmla="*/ 127635 h 180022"/>
                <a:gd name="connsiteX48" fmla="*/ 157163 w 177164"/>
                <a:gd name="connsiteY48" fmla="*/ 103822 h 180022"/>
                <a:gd name="connsiteX49" fmla="*/ 129540 w 177164"/>
                <a:gd name="connsiteY49" fmla="*/ 107632 h 180022"/>
                <a:gd name="connsiteX50" fmla="*/ 108585 w 177164"/>
                <a:gd name="connsiteY50" fmla="*/ 129540 h 180022"/>
                <a:gd name="connsiteX51" fmla="*/ 104775 w 177164"/>
                <a:gd name="connsiteY51" fmla="*/ 131445 h 180022"/>
                <a:gd name="connsiteX52" fmla="*/ 90488 w 177164"/>
                <a:gd name="connsiteY52" fmla="*/ 134303 h 180022"/>
                <a:gd name="connsiteX53" fmla="*/ 74295 w 177164"/>
                <a:gd name="connsiteY53" fmla="*/ 131445 h 180022"/>
                <a:gd name="connsiteX54" fmla="*/ 72390 w 177164"/>
                <a:gd name="connsiteY54" fmla="*/ 130492 h 180022"/>
                <a:gd name="connsiteX55" fmla="*/ 50482 w 177164"/>
                <a:gd name="connsiteY55" fmla="*/ 108585 h 180022"/>
                <a:gd name="connsiteX56" fmla="*/ 49530 w 177164"/>
                <a:gd name="connsiteY56" fmla="*/ 105728 h 180022"/>
                <a:gd name="connsiteX57" fmla="*/ 46672 w 177164"/>
                <a:gd name="connsiteY57" fmla="*/ 90488 h 180022"/>
                <a:gd name="connsiteX58" fmla="*/ 49530 w 177164"/>
                <a:gd name="connsiteY58" fmla="*/ 74295 h 180022"/>
                <a:gd name="connsiteX59" fmla="*/ 49530 w 177164"/>
                <a:gd name="connsiteY59" fmla="*/ 73342 h 180022"/>
                <a:gd name="connsiteX60" fmla="*/ 70485 w 177164"/>
                <a:gd name="connsiteY60" fmla="*/ 51435 h 180022"/>
                <a:gd name="connsiteX61" fmla="*/ 72390 w 177164"/>
                <a:gd name="connsiteY61" fmla="*/ 50482 h 180022"/>
                <a:gd name="connsiteX62" fmla="*/ 88582 w 177164"/>
                <a:gd name="connsiteY62" fmla="*/ 47625 h 180022"/>
                <a:gd name="connsiteX63" fmla="*/ 102870 w 177164"/>
                <a:gd name="connsiteY63" fmla="*/ 50482 h 180022"/>
                <a:gd name="connsiteX64" fmla="*/ 103822 w 177164"/>
                <a:gd name="connsiteY64" fmla="*/ 50482 h 180022"/>
                <a:gd name="connsiteX65" fmla="*/ 126682 w 177164"/>
                <a:gd name="connsiteY65" fmla="*/ 70485 h 180022"/>
                <a:gd name="connsiteX66" fmla="*/ 127635 w 177164"/>
                <a:gd name="connsiteY66" fmla="*/ 73342 h 180022"/>
                <a:gd name="connsiteX67" fmla="*/ 131445 w 177164"/>
                <a:gd name="connsiteY67" fmla="*/ 90488 h 180022"/>
                <a:gd name="connsiteX68" fmla="*/ 129540 w 177164"/>
                <a:gd name="connsiteY68" fmla="*/ 103822 h 180022"/>
                <a:gd name="connsiteX69" fmla="*/ 129540 w 177164"/>
                <a:gd name="connsiteY69" fmla="*/ 107632 h 18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77164" h="180022">
                  <a:moveTo>
                    <a:pt x="157163" y="103822"/>
                  </a:moveTo>
                  <a:lnTo>
                    <a:pt x="173355" y="103822"/>
                  </a:lnTo>
                  <a:cubicBezTo>
                    <a:pt x="175260" y="103822"/>
                    <a:pt x="177165" y="101917"/>
                    <a:pt x="177165" y="100013"/>
                  </a:cubicBezTo>
                  <a:lnTo>
                    <a:pt x="177165" y="76200"/>
                  </a:lnTo>
                  <a:cubicBezTo>
                    <a:pt x="177165" y="74295"/>
                    <a:pt x="175260" y="72390"/>
                    <a:pt x="173355" y="72390"/>
                  </a:cubicBezTo>
                  <a:lnTo>
                    <a:pt x="156210" y="72390"/>
                  </a:lnTo>
                  <a:cubicBezTo>
                    <a:pt x="154305" y="64770"/>
                    <a:pt x="150495" y="57150"/>
                    <a:pt x="146685" y="50482"/>
                  </a:cubicBezTo>
                  <a:lnTo>
                    <a:pt x="159067" y="38100"/>
                  </a:lnTo>
                  <a:cubicBezTo>
                    <a:pt x="160020" y="37147"/>
                    <a:pt x="160020" y="34290"/>
                    <a:pt x="159067" y="33338"/>
                  </a:cubicBezTo>
                  <a:lnTo>
                    <a:pt x="141922" y="17145"/>
                  </a:lnTo>
                  <a:cubicBezTo>
                    <a:pt x="140970" y="16192"/>
                    <a:pt x="138113" y="16192"/>
                    <a:pt x="137160" y="17145"/>
                  </a:cubicBezTo>
                  <a:lnTo>
                    <a:pt x="124777" y="30480"/>
                  </a:lnTo>
                  <a:cubicBezTo>
                    <a:pt x="119063" y="26670"/>
                    <a:pt x="112395" y="24765"/>
                    <a:pt x="105727" y="22860"/>
                  </a:cubicBezTo>
                  <a:lnTo>
                    <a:pt x="105727" y="3810"/>
                  </a:lnTo>
                  <a:cubicBezTo>
                    <a:pt x="105727" y="1905"/>
                    <a:pt x="103822" y="0"/>
                    <a:pt x="101917" y="0"/>
                  </a:cubicBezTo>
                  <a:lnTo>
                    <a:pt x="78105" y="0"/>
                  </a:lnTo>
                  <a:cubicBezTo>
                    <a:pt x="76200" y="0"/>
                    <a:pt x="74295" y="1905"/>
                    <a:pt x="74295" y="3810"/>
                  </a:cubicBezTo>
                  <a:lnTo>
                    <a:pt x="74295" y="22860"/>
                  </a:lnTo>
                  <a:cubicBezTo>
                    <a:pt x="66675" y="24765"/>
                    <a:pt x="59055" y="27622"/>
                    <a:pt x="53340" y="32385"/>
                  </a:cubicBezTo>
                  <a:lnTo>
                    <a:pt x="39052" y="19050"/>
                  </a:lnTo>
                  <a:cubicBezTo>
                    <a:pt x="38100" y="18097"/>
                    <a:pt x="35242" y="18097"/>
                    <a:pt x="34290" y="19050"/>
                  </a:cubicBezTo>
                  <a:lnTo>
                    <a:pt x="16192" y="37147"/>
                  </a:lnTo>
                  <a:cubicBezTo>
                    <a:pt x="15240" y="38100"/>
                    <a:pt x="15240" y="40957"/>
                    <a:pt x="16192" y="41910"/>
                  </a:cubicBezTo>
                  <a:lnTo>
                    <a:pt x="30480" y="55245"/>
                  </a:lnTo>
                  <a:cubicBezTo>
                    <a:pt x="26670" y="60960"/>
                    <a:pt x="23813" y="67628"/>
                    <a:pt x="22860" y="75247"/>
                  </a:cubicBezTo>
                  <a:lnTo>
                    <a:pt x="3810" y="75247"/>
                  </a:lnTo>
                  <a:cubicBezTo>
                    <a:pt x="1905" y="75247"/>
                    <a:pt x="0" y="77153"/>
                    <a:pt x="0" y="79057"/>
                  </a:cubicBezTo>
                  <a:lnTo>
                    <a:pt x="0" y="102870"/>
                  </a:lnTo>
                  <a:cubicBezTo>
                    <a:pt x="0" y="104775"/>
                    <a:pt x="1905" y="106680"/>
                    <a:pt x="3810" y="106680"/>
                  </a:cubicBezTo>
                  <a:lnTo>
                    <a:pt x="22860" y="106680"/>
                  </a:lnTo>
                  <a:cubicBezTo>
                    <a:pt x="24765" y="114300"/>
                    <a:pt x="27622" y="121920"/>
                    <a:pt x="31432" y="128588"/>
                  </a:cubicBezTo>
                  <a:lnTo>
                    <a:pt x="19050" y="141922"/>
                  </a:lnTo>
                  <a:cubicBezTo>
                    <a:pt x="18097" y="142875"/>
                    <a:pt x="18097" y="145732"/>
                    <a:pt x="19050" y="146685"/>
                  </a:cubicBezTo>
                  <a:lnTo>
                    <a:pt x="36195" y="162878"/>
                  </a:lnTo>
                  <a:cubicBezTo>
                    <a:pt x="37147" y="163830"/>
                    <a:pt x="40005" y="163830"/>
                    <a:pt x="40957" y="162878"/>
                  </a:cubicBezTo>
                  <a:lnTo>
                    <a:pt x="53340" y="150495"/>
                  </a:lnTo>
                  <a:cubicBezTo>
                    <a:pt x="59055" y="154305"/>
                    <a:pt x="65722" y="157163"/>
                    <a:pt x="73342" y="159067"/>
                  </a:cubicBezTo>
                  <a:lnTo>
                    <a:pt x="73342" y="176213"/>
                  </a:lnTo>
                  <a:cubicBezTo>
                    <a:pt x="73342" y="178117"/>
                    <a:pt x="75247" y="180022"/>
                    <a:pt x="77152" y="180022"/>
                  </a:cubicBezTo>
                  <a:lnTo>
                    <a:pt x="100965" y="180022"/>
                  </a:lnTo>
                  <a:cubicBezTo>
                    <a:pt x="102870" y="180022"/>
                    <a:pt x="104775" y="178117"/>
                    <a:pt x="104775" y="176213"/>
                  </a:cubicBezTo>
                  <a:lnTo>
                    <a:pt x="104775" y="159067"/>
                  </a:lnTo>
                  <a:cubicBezTo>
                    <a:pt x="113347" y="157163"/>
                    <a:pt x="120967" y="154305"/>
                    <a:pt x="127635" y="149542"/>
                  </a:cubicBezTo>
                  <a:lnTo>
                    <a:pt x="139065" y="160972"/>
                  </a:lnTo>
                  <a:cubicBezTo>
                    <a:pt x="140017" y="161925"/>
                    <a:pt x="142875" y="161925"/>
                    <a:pt x="143827" y="160972"/>
                  </a:cubicBezTo>
                  <a:lnTo>
                    <a:pt x="160020" y="143828"/>
                  </a:lnTo>
                  <a:cubicBezTo>
                    <a:pt x="160972" y="142875"/>
                    <a:pt x="160972" y="140017"/>
                    <a:pt x="160020" y="139065"/>
                  </a:cubicBezTo>
                  <a:lnTo>
                    <a:pt x="148590" y="127635"/>
                  </a:lnTo>
                  <a:cubicBezTo>
                    <a:pt x="152400" y="119063"/>
                    <a:pt x="155257" y="111442"/>
                    <a:pt x="157163" y="103822"/>
                  </a:cubicBezTo>
                  <a:close/>
                  <a:moveTo>
                    <a:pt x="129540" y="107632"/>
                  </a:moveTo>
                  <a:cubicBezTo>
                    <a:pt x="125730" y="117157"/>
                    <a:pt x="118110" y="125730"/>
                    <a:pt x="108585" y="129540"/>
                  </a:cubicBezTo>
                  <a:cubicBezTo>
                    <a:pt x="107632" y="130492"/>
                    <a:pt x="105727" y="130492"/>
                    <a:pt x="104775" y="131445"/>
                  </a:cubicBezTo>
                  <a:cubicBezTo>
                    <a:pt x="100013" y="133350"/>
                    <a:pt x="95250" y="134303"/>
                    <a:pt x="90488" y="134303"/>
                  </a:cubicBezTo>
                  <a:cubicBezTo>
                    <a:pt x="84772" y="134303"/>
                    <a:pt x="79057" y="133350"/>
                    <a:pt x="74295" y="131445"/>
                  </a:cubicBezTo>
                  <a:cubicBezTo>
                    <a:pt x="73342" y="131445"/>
                    <a:pt x="73342" y="131445"/>
                    <a:pt x="72390" y="130492"/>
                  </a:cubicBezTo>
                  <a:cubicBezTo>
                    <a:pt x="62865" y="125730"/>
                    <a:pt x="55245" y="118110"/>
                    <a:pt x="50482" y="108585"/>
                  </a:cubicBezTo>
                  <a:cubicBezTo>
                    <a:pt x="50482" y="107632"/>
                    <a:pt x="49530" y="106680"/>
                    <a:pt x="49530" y="105728"/>
                  </a:cubicBezTo>
                  <a:cubicBezTo>
                    <a:pt x="47625" y="100965"/>
                    <a:pt x="46672" y="96203"/>
                    <a:pt x="46672" y="90488"/>
                  </a:cubicBezTo>
                  <a:cubicBezTo>
                    <a:pt x="46672" y="84772"/>
                    <a:pt x="47625" y="79057"/>
                    <a:pt x="49530" y="74295"/>
                  </a:cubicBezTo>
                  <a:cubicBezTo>
                    <a:pt x="49530" y="74295"/>
                    <a:pt x="49530" y="73342"/>
                    <a:pt x="49530" y="73342"/>
                  </a:cubicBezTo>
                  <a:cubicBezTo>
                    <a:pt x="53340" y="63817"/>
                    <a:pt x="60960" y="55245"/>
                    <a:pt x="70485" y="51435"/>
                  </a:cubicBezTo>
                  <a:cubicBezTo>
                    <a:pt x="71438" y="51435"/>
                    <a:pt x="71438" y="50482"/>
                    <a:pt x="72390" y="50482"/>
                  </a:cubicBezTo>
                  <a:cubicBezTo>
                    <a:pt x="77152" y="48578"/>
                    <a:pt x="82867" y="47625"/>
                    <a:pt x="88582" y="47625"/>
                  </a:cubicBezTo>
                  <a:cubicBezTo>
                    <a:pt x="93345" y="47625"/>
                    <a:pt x="98107" y="48578"/>
                    <a:pt x="102870" y="50482"/>
                  </a:cubicBezTo>
                  <a:cubicBezTo>
                    <a:pt x="102870" y="50482"/>
                    <a:pt x="103822" y="50482"/>
                    <a:pt x="103822" y="50482"/>
                  </a:cubicBezTo>
                  <a:cubicBezTo>
                    <a:pt x="113347" y="54292"/>
                    <a:pt x="121920" y="61913"/>
                    <a:pt x="126682" y="70485"/>
                  </a:cubicBezTo>
                  <a:cubicBezTo>
                    <a:pt x="126682" y="71438"/>
                    <a:pt x="127635" y="72390"/>
                    <a:pt x="127635" y="73342"/>
                  </a:cubicBezTo>
                  <a:cubicBezTo>
                    <a:pt x="129540" y="79057"/>
                    <a:pt x="131445" y="84772"/>
                    <a:pt x="131445" y="90488"/>
                  </a:cubicBezTo>
                  <a:cubicBezTo>
                    <a:pt x="131445" y="95250"/>
                    <a:pt x="130492" y="100013"/>
                    <a:pt x="129540" y="103822"/>
                  </a:cubicBezTo>
                  <a:cubicBezTo>
                    <a:pt x="130492" y="104775"/>
                    <a:pt x="129540" y="106680"/>
                    <a:pt x="129540" y="107632"/>
                  </a:cubicBezTo>
                  <a:close/>
                </a:path>
              </a:pathLst>
            </a:custGeom>
            <a:grpFill/>
            <a:ln w="9525" cap="flat">
              <a:noFill/>
              <a:prstDash val="solid"/>
              <a:miter/>
            </a:ln>
          </p:spPr>
          <p:txBody>
            <a:bodyPr rtlCol="0" anchor="ctr"/>
            <a:lstStyle/>
            <a:p>
              <a:endParaRPr lang="en-US"/>
            </a:p>
          </p:txBody>
        </p:sp>
        <p:sp>
          <p:nvSpPr>
            <p:cNvPr id="460" name="Graphic 2"/>
            <p:cNvSpPr/>
            <p:nvPr/>
          </p:nvSpPr>
          <p:spPr>
            <a:xfrm>
              <a:off x="5172092" y="2841778"/>
              <a:ext cx="508991" cy="508991"/>
            </a:xfrm>
            <a:custGeom>
              <a:avLst/>
              <a:gdLst>
                <a:gd name="connsiteX0" fmla="*/ 217170 w 244792"/>
                <a:gd name="connsiteY0" fmla="*/ 142875 h 244792"/>
                <a:gd name="connsiteX1" fmla="*/ 240030 w 244792"/>
                <a:gd name="connsiteY1" fmla="*/ 142875 h 244792"/>
                <a:gd name="connsiteX2" fmla="*/ 244792 w 244792"/>
                <a:gd name="connsiteY2" fmla="*/ 138113 h 244792"/>
                <a:gd name="connsiteX3" fmla="*/ 243840 w 244792"/>
                <a:gd name="connsiteY3" fmla="*/ 104775 h 244792"/>
                <a:gd name="connsiteX4" fmla="*/ 239077 w 244792"/>
                <a:gd name="connsiteY4" fmla="*/ 100013 h 244792"/>
                <a:gd name="connsiteX5" fmla="*/ 215265 w 244792"/>
                <a:gd name="connsiteY5" fmla="*/ 100013 h 244792"/>
                <a:gd name="connsiteX6" fmla="*/ 201930 w 244792"/>
                <a:gd name="connsiteY6" fmla="*/ 70485 h 244792"/>
                <a:gd name="connsiteX7" fmla="*/ 219075 w 244792"/>
                <a:gd name="connsiteY7" fmla="*/ 52388 h 244792"/>
                <a:gd name="connsiteX8" fmla="*/ 219075 w 244792"/>
                <a:gd name="connsiteY8" fmla="*/ 45720 h 244792"/>
                <a:gd name="connsiteX9" fmla="*/ 195263 w 244792"/>
                <a:gd name="connsiteY9" fmla="*/ 22860 h 244792"/>
                <a:gd name="connsiteX10" fmla="*/ 188595 w 244792"/>
                <a:gd name="connsiteY10" fmla="*/ 22860 h 244792"/>
                <a:gd name="connsiteX11" fmla="*/ 171450 w 244792"/>
                <a:gd name="connsiteY11" fmla="*/ 40957 h 244792"/>
                <a:gd name="connsiteX12" fmla="*/ 144780 w 244792"/>
                <a:gd name="connsiteY12" fmla="*/ 30480 h 244792"/>
                <a:gd name="connsiteX13" fmla="*/ 144780 w 244792"/>
                <a:gd name="connsiteY13" fmla="*/ 4763 h 244792"/>
                <a:gd name="connsiteX14" fmla="*/ 140017 w 244792"/>
                <a:gd name="connsiteY14" fmla="*/ 0 h 244792"/>
                <a:gd name="connsiteX15" fmla="*/ 106680 w 244792"/>
                <a:gd name="connsiteY15" fmla="*/ 0 h 244792"/>
                <a:gd name="connsiteX16" fmla="*/ 101917 w 244792"/>
                <a:gd name="connsiteY16" fmla="*/ 4763 h 244792"/>
                <a:gd name="connsiteX17" fmla="*/ 101917 w 244792"/>
                <a:gd name="connsiteY17" fmla="*/ 31432 h 244792"/>
                <a:gd name="connsiteX18" fmla="*/ 72390 w 244792"/>
                <a:gd name="connsiteY18" fmla="*/ 44767 h 244792"/>
                <a:gd name="connsiteX19" fmla="*/ 52388 w 244792"/>
                <a:gd name="connsiteY19" fmla="*/ 25717 h 244792"/>
                <a:gd name="connsiteX20" fmla="*/ 45720 w 244792"/>
                <a:gd name="connsiteY20" fmla="*/ 25717 h 244792"/>
                <a:gd name="connsiteX21" fmla="*/ 22860 w 244792"/>
                <a:gd name="connsiteY21" fmla="*/ 49530 h 244792"/>
                <a:gd name="connsiteX22" fmla="*/ 22860 w 244792"/>
                <a:gd name="connsiteY22" fmla="*/ 56197 h 244792"/>
                <a:gd name="connsiteX23" fmla="*/ 42863 w 244792"/>
                <a:gd name="connsiteY23" fmla="*/ 75247 h 244792"/>
                <a:gd name="connsiteX24" fmla="*/ 31432 w 244792"/>
                <a:gd name="connsiteY24" fmla="*/ 102870 h 244792"/>
                <a:gd name="connsiteX25" fmla="*/ 4763 w 244792"/>
                <a:gd name="connsiteY25" fmla="*/ 102870 h 244792"/>
                <a:gd name="connsiteX26" fmla="*/ 0 w 244792"/>
                <a:gd name="connsiteY26" fmla="*/ 107632 h 244792"/>
                <a:gd name="connsiteX27" fmla="*/ 952 w 244792"/>
                <a:gd name="connsiteY27" fmla="*/ 140970 h 244792"/>
                <a:gd name="connsiteX28" fmla="*/ 5715 w 244792"/>
                <a:gd name="connsiteY28" fmla="*/ 145732 h 244792"/>
                <a:gd name="connsiteX29" fmla="*/ 32385 w 244792"/>
                <a:gd name="connsiteY29" fmla="*/ 145732 h 244792"/>
                <a:gd name="connsiteX30" fmla="*/ 44767 w 244792"/>
                <a:gd name="connsiteY30" fmla="*/ 175260 h 244792"/>
                <a:gd name="connsiteX31" fmla="*/ 27622 w 244792"/>
                <a:gd name="connsiteY31" fmla="*/ 193357 h 244792"/>
                <a:gd name="connsiteX32" fmla="*/ 27622 w 244792"/>
                <a:gd name="connsiteY32" fmla="*/ 200025 h 244792"/>
                <a:gd name="connsiteX33" fmla="*/ 51435 w 244792"/>
                <a:gd name="connsiteY33" fmla="*/ 222885 h 244792"/>
                <a:gd name="connsiteX34" fmla="*/ 58102 w 244792"/>
                <a:gd name="connsiteY34" fmla="*/ 222885 h 244792"/>
                <a:gd name="connsiteX35" fmla="*/ 75247 w 244792"/>
                <a:gd name="connsiteY35" fmla="*/ 204788 h 244792"/>
                <a:gd name="connsiteX36" fmla="*/ 102870 w 244792"/>
                <a:gd name="connsiteY36" fmla="*/ 216217 h 244792"/>
                <a:gd name="connsiteX37" fmla="*/ 102870 w 244792"/>
                <a:gd name="connsiteY37" fmla="*/ 240030 h 244792"/>
                <a:gd name="connsiteX38" fmla="*/ 107632 w 244792"/>
                <a:gd name="connsiteY38" fmla="*/ 244792 h 244792"/>
                <a:gd name="connsiteX39" fmla="*/ 140970 w 244792"/>
                <a:gd name="connsiteY39" fmla="*/ 244792 h 244792"/>
                <a:gd name="connsiteX40" fmla="*/ 145732 w 244792"/>
                <a:gd name="connsiteY40" fmla="*/ 240030 h 244792"/>
                <a:gd name="connsiteX41" fmla="*/ 145732 w 244792"/>
                <a:gd name="connsiteY41" fmla="*/ 217170 h 244792"/>
                <a:gd name="connsiteX42" fmla="*/ 178117 w 244792"/>
                <a:gd name="connsiteY42" fmla="*/ 203835 h 244792"/>
                <a:gd name="connsiteX43" fmla="*/ 194310 w 244792"/>
                <a:gd name="connsiteY43" fmla="*/ 219075 h 244792"/>
                <a:gd name="connsiteX44" fmla="*/ 200977 w 244792"/>
                <a:gd name="connsiteY44" fmla="*/ 219075 h 244792"/>
                <a:gd name="connsiteX45" fmla="*/ 223838 w 244792"/>
                <a:gd name="connsiteY45" fmla="*/ 195263 h 244792"/>
                <a:gd name="connsiteX46" fmla="*/ 223838 w 244792"/>
                <a:gd name="connsiteY46" fmla="*/ 188595 h 244792"/>
                <a:gd name="connsiteX47" fmla="*/ 207645 w 244792"/>
                <a:gd name="connsiteY47" fmla="*/ 173355 h 244792"/>
                <a:gd name="connsiteX48" fmla="*/ 217170 w 244792"/>
                <a:gd name="connsiteY48" fmla="*/ 142875 h 244792"/>
                <a:gd name="connsiteX49" fmla="*/ 179070 w 244792"/>
                <a:gd name="connsiteY49" fmla="*/ 148590 h 244792"/>
                <a:gd name="connsiteX50" fmla="*/ 149542 w 244792"/>
                <a:gd name="connsiteY50" fmla="*/ 179070 h 244792"/>
                <a:gd name="connsiteX51" fmla="*/ 143827 w 244792"/>
                <a:gd name="connsiteY51" fmla="*/ 180975 h 244792"/>
                <a:gd name="connsiteX52" fmla="*/ 123825 w 244792"/>
                <a:gd name="connsiteY52" fmla="*/ 184785 h 244792"/>
                <a:gd name="connsiteX53" fmla="*/ 100965 w 244792"/>
                <a:gd name="connsiteY53" fmla="*/ 180022 h 244792"/>
                <a:gd name="connsiteX54" fmla="*/ 99060 w 244792"/>
                <a:gd name="connsiteY54" fmla="*/ 179070 h 244792"/>
                <a:gd name="connsiteX55" fmla="*/ 68580 w 244792"/>
                <a:gd name="connsiteY55" fmla="*/ 148590 h 244792"/>
                <a:gd name="connsiteX56" fmla="*/ 67627 w 244792"/>
                <a:gd name="connsiteY56" fmla="*/ 144780 h 244792"/>
                <a:gd name="connsiteX57" fmla="*/ 63817 w 244792"/>
                <a:gd name="connsiteY57" fmla="*/ 123825 h 244792"/>
                <a:gd name="connsiteX58" fmla="*/ 67627 w 244792"/>
                <a:gd name="connsiteY58" fmla="*/ 101917 h 244792"/>
                <a:gd name="connsiteX59" fmla="*/ 68580 w 244792"/>
                <a:gd name="connsiteY59" fmla="*/ 100965 h 244792"/>
                <a:gd name="connsiteX60" fmla="*/ 98107 w 244792"/>
                <a:gd name="connsiteY60" fmla="*/ 70485 h 244792"/>
                <a:gd name="connsiteX61" fmla="*/ 100965 w 244792"/>
                <a:gd name="connsiteY61" fmla="*/ 69532 h 244792"/>
                <a:gd name="connsiteX62" fmla="*/ 123825 w 244792"/>
                <a:gd name="connsiteY62" fmla="*/ 64770 h 244792"/>
                <a:gd name="connsiteX63" fmla="*/ 143827 w 244792"/>
                <a:gd name="connsiteY63" fmla="*/ 68580 h 244792"/>
                <a:gd name="connsiteX64" fmla="*/ 144780 w 244792"/>
                <a:gd name="connsiteY64" fmla="*/ 68580 h 244792"/>
                <a:gd name="connsiteX65" fmla="*/ 177165 w 244792"/>
                <a:gd name="connsiteY65" fmla="*/ 97155 h 244792"/>
                <a:gd name="connsiteX66" fmla="*/ 179070 w 244792"/>
                <a:gd name="connsiteY66" fmla="*/ 100965 h 244792"/>
                <a:gd name="connsiteX67" fmla="*/ 183832 w 244792"/>
                <a:gd name="connsiteY67" fmla="*/ 124777 h 244792"/>
                <a:gd name="connsiteX68" fmla="*/ 180975 w 244792"/>
                <a:gd name="connsiteY68" fmla="*/ 143827 h 244792"/>
                <a:gd name="connsiteX69" fmla="*/ 179070 w 244792"/>
                <a:gd name="connsiteY69" fmla="*/ 148590 h 244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4792" h="244792">
                  <a:moveTo>
                    <a:pt x="217170" y="142875"/>
                  </a:moveTo>
                  <a:lnTo>
                    <a:pt x="240030" y="142875"/>
                  </a:lnTo>
                  <a:cubicBezTo>
                    <a:pt x="242888" y="142875"/>
                    <a:pt x="244792" y="140970"/>
                    <a:pt x="244792" y="138113"/>
                  </a:cubicBezTo>
                  <a:lnTo>
                    <a:pt x="243840" y="104775"/>
                  </a:lnTo>
                  <a:cubicBezTo>
                    <a:pt x="243840" y="101917"/>
                    <a:pt x="241935" y="100013"/>
                    <a:pt x="239077" y="100013"/>
                  </a:cubicBezTo>
                  <a:lnTo>
                    <a:pt x="215265" y="100013"/>
                  </a:lnTo>
                  <a:cubicBezTo>
                    <a:pt x="212407" y="89535"/>
                    <a:pt x="207645" y="79057"/>
                    <a:pt x="201930" y="70485"/>
                  </a:cubicBezTo>
                  <a:lnTo>
                    <a:pt x="219075" y="52388"/>
                  </a:lnTo>
                  <a:cubicBezTo>
                    <a:pt x="220980" y="50482"/>
                    <a:pt x="220980" y="47625"/>
                    <a:pt x="219075" y="45720"/>
                  </a:cubicBezTo>
                  <a:lnTo>
                    <a:pt x="195263" y="22860"/>
                  </a:lnTo>
                  <a:cubicBezTo>
                    <a:pt x="193357" y="20955"/>
                    <a:pt x="190500" y="20955"/>
                    <a:pt x="188595" y="22860"/>
                  </a:cubicBezTo>
                  <a:lnTo>
                    <a:pt x="171450" y="40957"/>
                  </a:lnTo>
                  <a:cubicBezTo>
                    <a:pt x="162877" y="36195"/>
                    <a:pt x="154305" y="32385"/>
                    <a:pt x="144780" y="30480"/>
                  </a:cubicBezTo>
                  <a:lnTo>
                    <a:pt x="144780" y="4763"/>
                  </a:lnTo>
                  <a:cubicBezTo>
                    <a:pt x="144780" y="1905"/>
                    <a:pt x="142875" y="0"/>
                    <a:pt x="140017" y="0"/>
                  </a:cubicBezTo>
                  <a:lnTo>
                    <a:pt x="106680" y="0"/>
                  </a:lnTo>
                  <a:cubicBezTo>
                    <a:pt x="103822" y="0"/>
                    <a:pt x="101917" y="1905"/>
                    <a:pt x="101917" y="4763"/>
                  </a:cubicBezTo>
                  <a:lnTo>
                    <a:pt x="101917" y="31432"/>
                  </a:lnTo>
                  <a:cubicBezTo>
                    <a:pt x="91440" y="34290"/>
                    <a:pt x="80963" y="38100"/>
                    <a:pt x="72390" y="44767"/>
                  </a:cubicBezTo>
                  <a:lnTo>
                    <a:pt x="52388" y="25717"/>
                  </a:lnTo>
                  <a:cubicBezTo>
                    <a:pt x="50482" y="23813"/>
                    <a:pt x="47625" y="23813"/>
                    <a:pt x="45720" y="25717"/>
                  </a:cubicBezTo>
                  <a:lnTo>
                    <a:pt x="22860" y="49530"/>
                  </a:lnTo>
                  <a:cubicBezTo>
                    <a:pt x="20955" y="51435"/>
                    <a:pt x="20955" y="54292"/>
                    <a:pt x="22860" y="56197"/>
                  </a:cubicBezTo>
                  <a:lnTo>
                    <a:pt x="42863" y="75247"/>
                  </a:lnTo>
                  <a:cubicBezTo>
                    <a:pt x="38100" y="83820"/>
                    <a:pt x="34290" y="92392"/>
                    <a:pt x="31432" y="102870"/>
                  </a:cubicBezTo>
                  <a:lnTo>
                    <a:pt x="4763" y="102870"/>
                  </a:lnTo>
                  <a:cubicBezTo>
                    <a:pt x="1905" y="102870"/>
                    <a:pt x="0" y="104775"/>
                    <a:pt x="0" y="107632"/>
                  </a:cubicBezTo>
                  <a:lnTo>
                    <a:pt x="952" y="140970"/>
                  </a:lnTo>
                  <a:cubicBezTo>
                    <a:pt x="952" y="143827"/>
                    <a:pt x="2857" y="145732"/>
                    <a:pt x="5715" y="145732"/>
                  </a:cubicBezTo>
                  <a:lnTo>
                    <a:pt x="32385" y="145732"/>
                  </a:lnTo>
                  <a:cubicBezTo>
                    <a:pt x="35242" y="156210"/>
                    <a:pt x="39052" y="166688"/>
                    <a:pt x="44767" y="175260"/>
                  </a:cubicBezTo>
                  <a:lnTo>
                    <a:pt x="27622" y="193357"/>
                  </a:lnTo>
                  <a:cubicBezTo>
                    <a:pt x="25717" y="195263"/>
                    <a:pt x="25717" y="198120"/>
                    <a:pt x="27622" y="200025"/>
                  </a:cubicBezTo>
                  <a:lnTo>
                    <a:pt x="51435" y="222885"/>
                  </a:lnTo>
                  <a:cubicBezTo>
                    <a:pt x="53340" y="224790"/>
                    <a:pt x="56197" y="224790"/>
                    <a:pt x="58102" y="222885"/>
                  </a:cubicBezTo>
                  <a:lnTo>
                    <a:pt x="75247" y="204788"/>
                  </a:lnTo>
                  <a:cubicBezTo>
                    <a:pt x="83820" y="209550"/>
                    <a:pt x="93345" y="214313"/>
                    <a:pt x="102870" y="216217"/>
                  </a:cubicBezTo>
                  <a:lnTo>
                    <a:pt x="102870" y="240030"/>
                  </a:lnTo>
                  <a:cubicBezTo>
                    <a:pt x="102870" y="242888"/>
                    <a:pt x="104775" y="244792"/>
                    <a:pt x="107632" y="244792"/>
                  </a:cubicBezTo>
                  <a:lnTo>
                    <a:pt x="140970" y="244792"/>
                  </a:lnTo>
                  <a:cubicBezTo>
                    <a:pt x="143827" y="244792"/>
                    <a:pt x="145732" y="242888"/>
                    <a:pt x="145732" y="240030"/>
                  </a:cubicBezTo>
                  <a:lnTo>
                    <a:pt x="145732" y="217170"/>
                  </a:lnTo>
                  <a:cubicBezTo>
                    <a:pt x="157163" y="214313"/>
                    <a:pt x="168592" y="209550"/>
                    <a:pt x="178117" y="203835"/>
                  </a:cubicBezTo>
                  <a:lnTo>
                    <a:pt x="194310" y="219075"/>
                  </a:lnTo>
                  <a:cubicBezTo>
                    <a:pt x="196215" y="220980"/>
                    <a:pt x="199072" y="220980"/>
                    <a:pt x="200977" y="219075"/>
                  </a:cubicBezTo>
                  <a:lnTo>
                    <a:pt x="223838" y="195263"/>
                  </a:lnTo>
                  <a:cubicBezTo>
                    <a:pt x="225742" y="193357"/>
                    <a:pt x="225742" y="190500"/>
                    <a:pt x="223838" y="188595"/>
                  </a:cubicBezTo>
                  <a:lnTo>
                    <a:pt x="207645" y="173355"/>
                  </a:lnTo>
                  <a:cubicBezTo>
                    <a:pt x="211455" y="164782"/>
                    <a:pt x="215265" y="154305"/>
                    <a:pt x="217170" y="142875"/>
                  </a:cubicBezTo>
                  <a:close/>
                  <a:moveTo>
                    <a:pt x="179070" y="148590"/>
                  </a:moveTo>
                  <a:cubicBezTo>
                    <a:pt x="173355" y="161925"/>
                    <a:pt x="162877" y="173355"/>
                    <a:pt x="149542" y="179070"/>
                  </a:cubicBezTo>
                  <a:cubicBezTo>
                    <a:pt x="147638" y="180022"/>
                    <a:pt x="145732" y="180975"/>
                    <a:pt x="143827" y="180975"/>
                  </a:cubicBezTo>
                  <a:cubicBezTo>
                    <a:pt x="137160" y="182880"/>
                    <a:pt x="130492" y="184785"/>
                    <a:pt x="123825" y="184785"/>
                  </a:cubicBezTo>
                  <a:cubicBezTo>
                    <a:pt x="116205" y="184785"/>
                    <a:pt x="107632" y="182880"/>
                    <a:pt x="100965" y="180022"/>
                  </a:cubicBezTo>
                  <a:cubicBezTo>
                    <a:pt x="100013" y="180022"/>
                    <a:pt x="99060" y="179070"/>
                    <a:pt x="99060" y="179070"/>
                  </a:cubicBezTo>
                  <a:cubicBezTo>
                    <a:pt x="85725" y="173355"/>
                    <a:pt x="75247" y="161925"/>
                    <a:pt x="68580" y="148590"/>
                  </a:cubicBezTo>
                  <a:cubicBezTo>
                    <a:pt x="67627" y="147638"/>
                    <a:pt x="67627" y="146685"/>
                    <a:pt x="67627" y="144780"/>
                  </a:cubicBezTo>
                  <a:cubicBezTo>
                    <a:pt x="65722" y="138113"/>
                    <a:pt x="63817" y="131445"/>
                    <a:pt x="63817" y="123825"/>
                  </a:cubicBezTo>
                  <a:cubicBezTo>
                    <a:pt x="63817" y="116205"/>
                    <a:pt x="65722" y="108585"/>
                    <a:pt x="67627" y="101917"/>
                  </a:cubicBezTo>
                  <a:cubicBezTo>
                    <a:pt x="67627" y="101917"/>
                    <a:pt x="67627" y="100965"/>
                    <a:pt x="68580" y="100965"/>
                  </a:cubicBezTo>
                  <a:cubicBezTo>
                    <a:pt x="74295" y="87630"/>
                    <a:pt x="84772" y="76200"/>
                    <a:pt x="98107" y="70485"/>
                  </a:cubicBezTo>
                  <a:cubicBezTo>
                    <a:pt x="99060" y="70485"/>
                    <a:pt x="100013" y="69532"/>
                    <a:pt x="100965" y="69532"/>
                  </a:cubicBezTo>
                  <a:cubicBezTo>
                    <a:pt x="107632" y="66675"/>
                    <a:pt x="115252" y="64770"/>
                    <a:pt x="123825" y="64770"/>
                  </a:cubicBezTo>
                  <a:cubicBezTo>
                    <a:pt x="130492" y="64770"/>
                    <a:pt x="137160" y="65722"/>
                    <a:pt x="143827" y="68580"/>
                  </a:cubicBezTo>
                  <a:cubicBezTo>
                    <a:pt x="143827" y="68580"/>
                    <a:pt x="144780" y="68580"/>
                    <a:pt x="144780" y="68580"/>
                  </a:cubicBezTo>
                  <a:cubicBezTo>
                    <a:pt x="159067" y="74295"/>
                    <a:pt x="170497" y="83820"/>
                    <a:pt x="177165" y="97155"/>
                  </a:cubicBezTo>
                  <a:cubicBezTo>
                    <a:pt x="178117" y="98107"/>
                    <a:pt x="178117" y="100013"/>
                    <a:pt x="179070" y="100965"/>
                  </a:cubicBezTo>
                  <a:cubicBezTo>
                    <a:pt x="181927" y="108585"/>
                    <a:pt x="183832" y="116205"/>
                    <a:pt x="183832" y="124777"/>
                  </a:cubicBezTo>
                  <a:cubicBezTo>
                    <a:pt x="183832" y="131445"/>
                    <a:pt x="182880" y="138113"/>
                    <a:pt x="180975" y="143827"/>
                  </a:cubicBezTo>
                  <a:cubicBezTo>
                    <a:pt x="180022" y="144780"/>
                    <a:pt x="180022" y="146685"/>
                    <a:pt x="179070" y="148590"/>
                  </a:cubicBezTo>
                  <a:close/>
                </a:path>
              </a:pathLst>
            </a:custGeom>
            <a:grpFill/>
            <a:ln w="9525" cap="flat">
              <a:noFill/>
              <a:prstDash val="solid"/>
              <a:miter/>
            </a:ln>
          </p:spPr>
          <p:txBody>
            <a:bodyPr rtlCol="0" anchor="ctr"/>
            <a:lstStyle/>
            <a:p>
              <a:endParaRPr lang="en-US"/>
            </a:p>
          </p:txBody>
        </p:sp>
      </p:grpSp>
      <p:sp>
        <p:nvSpPr>
          <p:cNvPr id="267" name="Picture Placeholder 3"/>
          <p:cNvSpPr>
            <a:spLocks noGrp="1"/>
          </p:cNvSpPr>
          <p:nvPr>
            <p:ph type="pic" sz="quarter" idx="10"/>
          </p:nvPr>
        </p:nvSpPr>
        <p:spPr>
          <a:xfrm>
            <a:off x="658219" y="2488883"/>
            <a:ext cx="3352800" cy="4369117"/>
          </a:xfrm>
          <a:custGeom>
            <a:avLst/>
            <a:gdLst>
              <a:gd name="connsiteX0" fmla="*/ 0 w 2578100"/>
              <a:gd name="connsiteY0" fmla="*/ 0 h 2792727"/>
              <a:gd name="connsiteX1" fmla="*/ 2578100 w 2578100"/>
              <a:gd name="connsiteY1" fmla="*/ 0 h 2792727"/>
              <a:gd name="connsiteX2" fmla="*/ 2578100 w 2578100"/>
              <a:gd name="connsiteY2" fmla="*/ 2792727 h 2792727"/>
              <a:gd name="connsiteX3" fmla="*/ 0 w 2578100"/>
              <a:gd name="connsiteY3" fmla="*/ 2792727 h 2792727"/>
            </a:gdLst>
            <a:ahLst/>
            <a:cxnLst>
              <a:cxn ang="0">
                <a:pos x="connsiteX0" y="connsiteY0"/>
              </a:cxn>
              <a:cxn ang="0">
                <a:pos x="connsiteX1" y="connsiteY1"/>
              </a:cxn>
              <a:cxn ang="0">
                <a:pos x="connsiteX2" y="connsiteY2"/>
              </a:cxn>
              <a:cxn ang="0">
                <a:pos x="connsiteX3" y="connsiteY3"/>
              </a:cxn>
            </a:cxnLst>
            <a:rect l="l" t="t" r="r" b="b"/>
            <a:pathLst>
              <a:path w="2578100" h="2792727">
                <a:moveTo>
                  <a:pt x="0" y="0"/>
                </a:moveTo>
                <a:lnTo>
                  <a:pt x="2578100" y="0"/>
                </a:lnTo>
                <a:lnTo>
                  <a:pt x="2578100" y="2792727"/>
                </a:lnTo>
                <a:lnTo>
                  <a:pt x="0" y="2792727"/>
                </a:lnTo>
                <a:close/>
              </a:path>
            </a:pathLst>
          </a:custGeom>
          <a:noFill/>
          <a:effectLst>
            <a:outerShdw blurRad="1270000" dist="850900" dir="16200000" sx="80000" sy="80000" rotWithShape="0">
              <a:prstClr val="black">
                <a:alpha val="15000"/>
              </a:prstClr>
            </a:outerShdw>
          </a:effectLst>
        </p:spPr>
        <p:txBody>
          <a:bodyPr wrap="square">
            <a:noAutofit/>
          </a:bodyPr>
          <a:lstStyle>
            <a:lvl1pPr marL="0" indent="0" algn="ctr">
              <a:buNone/>
              <a:defRPr sz="1600">
                <a:solidFill>
                  <a:schemeClr val="bg1"/>
                </a:solidFill>
                <a:latin typeface="Segoe UI Light" panose="020B0502040204020203" pitchFamily="34" charset="0"/>
                <a:cs typeface="Segoe UI Light" panose="020B0502040204020203" pitchFamily="34" charset="0"/>
              </a:defRPr>
            </a:lvl1pPr>
          </a:lstStyle>
          <a:p>
            <a:endParaRPr lang="id-ID"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0"/>
                                  </p:stCondLst>
                                  <p:endCondLst>
                                    <p:cond evt="begin" delay="0">
                                      <p:tn val="5"/>
                                    </p:cond>
                                  </p:endCondLst>
                                  <p:childTnLst>
                                    <p:set>
                                      <p:cBhvr>
                                        <p:cTn id="6" dur="1" fill="hold">
                                          <p:stCondLst>
                                            <p:cond delay="0"/>
                                          </p:stCondLst>
                                        </p:cTn>
                                        <p:tgtEl>
                                          <p:spTgt spid="267"/>
                                        </p:tgtEl>
                                        <p:attrNameLst>
                                          <p:attrName>style.visibility</p:attrName>
                                        </p:attrNameLst>
                                      </p:cBhvr>
                                      <p:to>
                                        <p:strVal val="visible"/>
                                      </p:to>
                                    </p:set>
                                    <p:anim calcmode="lin" valueType="num">
                                      <p:cBhvr additive="base">
                                        <p:cTn id="7" dur="750" fill="hold"/>
                                        <p:tgtEl>
                                          <p:spTgt spid="267"/>
                                        </p:tgtEl>
                                        <p:attrNameLst>
                                          <p:attrName>ppt_x</p:attrName>
                                        </p:attrNameLst>
                                      </p:cBhvr>
                                      <p:tavLst>
                                        <p:tav tm="0">
                                          <p:val>
                                            <p:strVal val="#ppt_x"/>
                                          </p:val>
                                        </p:tav>
                                        <p:tav tm="100000">
                                          <p:val>
                                            <p:strVal val="#ppt_x"/>
                                          </p:val>
                                        </p:tav>
                                      </p:tavLst>
                                    </p:anim>
                                    <p:anim calcmode="lin" valueType="num">
                                      <p:cBhvr additive="base">
                                        <p:cTn id="8" dur="750" fill="hold"/>
                                        <p:tgtEl>
                                          <p:spTgt spid="2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8" name="Picture Placeholder 3"/>
          <p:cNvSpPr>
            <a:spLocks noGrp="1"/>
          </p:cNvSpPr>
          <p:nvPr>
            <p:ph type="pic" sz="quarter" idx="10" hasCustomPrompt="1"/>
          </p:nvPr>
        </p:nvSpPr>
        <p:spPr>
          <a:xfrm>
            <a:off x="0" y="0"/>
            <a:ext cx="6096000" cy="6858000"/>
          </a:xfrm>
          <a:prstGeom prst="rect">
            <a:avLst/>
          </a:prstGeom>
          <a:solidFill>
            <a:schemeClr val="bg1">
              <a:lumMod val="95000"/>
            </a:schemeClr>
          </a:solidFill>
        </p:spPr>
        <p:txBody>
          <a:bodyPr/>
          <a:lstStyle>
            <a:lvl1pPr marL="0" indent="0">
              <a:buNone/>
              <a:defRPr sz="1100">
                <a:solidFill>
                  <a:schemeClr val="tx1">
                    <a:lumMod val="50000"/>
                    <a:lumOff val="50000"/>
                  </a:schemeClr>
                </a:solidFill>
                <a:latin typeface="Segoe UI" panose="020B0502040204020203" pitchFamily="34" charset="0"/>
              </a:defRPr>
            </a:lvl1pPr>
          </a:lstStyle>
          <a:p>
            <a:r>
              <a:rPr lang="en-US" dirty="0"/>
              <a:t>Image Placeholder</a:t>
            </a:r>
            <a:endParaRPr lang="en-US" dirty="0"/>
          </a:p>
        </p:txBody>
      </p:sp>
      <p:sp>
        <p:nvSpPr>
          <p:cNvPr id="9" name="Picture Placeholder 3"/>
          <p:cNvSpPr>
            <a:spLocks noGrp="1"/>
          </p:cNvSpPr>
          <p:nvPr userDrawn="1">
            <p:ph type="pic" sz="quarter" idx="11" hasCustomPrompt="1"/>
          </p:nvPr>
        </p:nvSpPr>
        <p:spPr>
          <a:xfrm>
            <a:off x="726653" y="3028950"/>
            <a:ext cx="2078712" cy="2643414"/>
          </a:xfrm>
          <a:prstGeom prst="rect">
            <a:avLst/>
          </a:prstGeom>
          <a:solidFill>
            <a:schemeClr val="bg1">
              <a:lumMod val="95000"/>
            </a:schemeClr>
          </a:solidFill>
          <a:ln w="57150">
            <a:solidFill>
              <a:schemeClr val="bg1"/>
            </a:solidFill>
          </a:ln>
          <a:effectLst>
            <a:outerShdw blurRad="1270000" dist="965200" dir="5400000" sx="80000" sy="80000" algn="t" rotWithShape="0">
              <a:prstClr val="black">
                <a:alpha val="15000"/>
              </a:prstClr>
            </a:outerShdw>
          </a:effectLst>
        </p:spPr>
        <p:txBody>
          <a:bodyPr/>
          <a:lstStyle>
            <a:lvl1pPr marL="0" indent="0">
              <a:buNone/>
              <a:defRPr sz="1100">
                <a:solidFill>
                  <a:schemeClr val="tx1">
                    <a:lumMod val="50000"/>
                    <a:lumOff val="50000"/>
                  </a:schemeClr>
                </a:solidFill>
                <a:latin typeface="Segoe UI" panose="020B0502040204020203" pitchFamily="34" charset="0"/>
              </a:defRPr>
            </a:lvl1pPr>
          </a:lstStyle>
          <a:p>
            <a:r>
              <a:rPr lang="en-US" dirty="0"/>
              <a:t>Image Placeholder</a:t>
            </a:r>
            <a:endParaRPr lang="en-US" dirty="0"/>
          </a:p>
        </p:txBody>
      </p:sp>
      <p:sp>
        <p:nvSpPr>
          <p:cNvPr id="10" name="Picture Placeholder 3"/>
          <p:cNvSpPr>
            <a:spLocks noGrp="1"/>
          </p:cNvSpPr>
          <p:nvPr userDrawn="1">
            <p:ph type="pic" sz="quarter" idx="12" hasCustomPrompt="1"/>
          </p:nvPr>
        </p:nvSpPr>
        <p:spPr>
          <a:xfrm>
            <a:off x="9386635" y="3028950"/>
            <a:ext cx="2078712" cy="2643414"/>
          </a:xfrm>
          <a:prstGeom prst="rect">
            <a:avLst/>
          </a:prstGeom>
          <a:solidFill>
            <a:schemeClr val="bg1">
              <a:lumMod val="95000"/>
            </a:schemeClr>
          </a:solidFill>
          <a:ln w="57150">
            <a:solidFill>
              <a:schemeClr val="bg1"/>
            </a:solidFill>
          </a:ln>
          <a:effectLst>
            <a:outerShdw blurRad="1270000" dist="965200" dir="5400000" sx="80000" sy="80000" algn="t" rotWithShape="0">
              <a:prstClr val="black">
                <a:alpha val="15000"/>
              </a:prstClr>
            </a:outerShdw>
          </a:effectLst>
        </p:spPr>
        <p:txBody>
          <a:bodyPr/>
          <a:lstStyle>
            <a:lvl1pPr marL="0" indent="0">
              <a:buNone/>
              <a:defRPr sz="1100">
                <a:solidFill>
                  <a:schemeClr val="tx1">
                    <a:lumMod val="50000"/>
                    <a:lumOff val="50000"/>
                  </a:schemeClr>
                </a:solidFill>
                <a:latin typeface="Segoe UI" panose="020B0502040204020203" pitchFamily="34" charset="0"/>
              </a:defRPr>
            </a:lvl1pPr>
          </a:lstStyle>
          <a:p>
            <a:r>
              <a:rPr lang="en-US" dirty="0"/>
              <a:t>Image Placeholder</a:t>
            </a:r>
            <a:endParaRPr lang="en-US" dirty="0"/>
          </a:p>
        </p:txBody>
      </p:sp>
      <p:sp>
        <p:nvSpPr>
          <p:cNvPr id="11" name="Picture Placeholder 3"/>
          <p:cNvSpPr>
            <a:spLocks noGrp="1"/>
          </p:cNvSpPr>
          <p:nvPr>
            <p:ph type="pic" sz="quarter" idx="13" hasCustomPrompt="1"/>
          </p:nvPr>
        </p:nvSpPr>
        <p:spPr>
          <a:xfrm>
            <a:off x="3613314" y="3028950"/>
            <a:ext cx="2078712" cy="2643414"/>
          </a:xfrm>
          <a:prstGeom prst="rect">
            <a:avLst/>
          </a:prstGeom>
          <a:solidFill>
            <a:schemeClr val="bg1">
              <a:lumMod val="95000"/>
            </a:schemeClr>
          </a:solidFill>
          <a:ln w="57150">
            <a:solidFill>
              <a:schemeClr val="bg1"/>
            </a:solidFill>
          </a:ln>
          <a:effectLst>
            <a:outerShdw blurRad="1270000" dist="965200" dir="5400000" sx="80000" sy="80000" algn="t" rotWithShape="0">
              <a:prstClr val="black">
                <a:alpha val="15000"/>
              </a:prstClr>
            </a:outerShdw>
          </a:effectLst>
        </p:spPr>
        <p:txBody>
          <a:bodyPr/>
          <a:lstStyle>
            <a:lvl1pPr marL="0" indent="0">
              <a:buNone/>
              <a:defRPr sz="1100">
                <a:solidFill>
                  <a:schemeClr val="tx1">
                    <a:lumMod val="50000"/>
                    <a:lumOff val="50000"/>
                  </a:schemeClr>
                </a:solidFill>
                <a:latin typeface="Segoe UI" panose="020B0502040204020203" pitchFamily="34" charset="0"/>
              </a:defRPr>
            </a:lvl1pPr>
          </a:lstStyle>
          <a:p>
            <a:r>
              <a:rPr lang="en-US" dirty="0"/>
              <a:t>Image Placeholder</a:t>
            </a:r>
            <a:endParaRPr lang="en-US" dirty="0"/>
          </a:p>
        </p:txBody>
      </p:sp>
      <p:sp>
        <p:nvSpPr>
          <p:cNvPr id="12" name="Picture Placeholder 3"/>
          <p:cNvSpPr>
            <a:spLocks noGrp="1"/>
          </p:cNvSpPr>
          <p:nvPr>
            <p:ph type="pic" sz="quarter" idx="14" hasCustomPrompt="1"/>
          </p:nvPr>
        </p:nvSpPr>
        <p:spPr>
          <a:xfrm>
            <a:off x="6499975" y="3028950"/>
            <a:ext cx="2078712" cy="2643414"/>
          </a:xfrm>
          <a:prstGeom prst="rect">
            <a:avLst/>
          </a:prstGeom>
          <a:solidFill>
            <a:schemeClr val="bg1">
              <a:lumMod val="95000"/>
            </a:schemeClr>
          </a:solidFill>
          <a:ln w="57150">
            <a:solidFill>
              <a:schemeClr val="bg1"/>
            </a:solidFill>
          </a:ln>
          <a:effectLst>
            <a:outerShdw blurRad="1270000" dist="965200" dir="5400000" sx="80000" sy="80000" algn="t" rotWithShape="0">
              <a:prstClr val="black">
                <a:alpha val="15000"/>
              </a:prstClr>
            </a:outerShdw>
          </a:effectLst>
        </p:spPr>
        <p:txBody>
          <a:bodyPr/>
          <a:lstStyle>
            <a:lvl1pPr marL="0" indent="0">
              <a:buNone/>
              <a:defRPr sz="1100">
                <a:solidFill>
                  <a:schemeClr val="tx1">
                    <a:lumMod val="50000"/>
                    <a:lumOff val="50000"/>
                  </a:schemeClr>
                </a:solidFill>
                <a:latin typeface="Segoe UI" panose="020B0502040204020203" pitchFamily="34" charset="0"/>
              </a:defRPr>
            </a:lvl1pPr>
          </a:lstStyle>
          <a:p>
            <a:r>
              <a:rPr lang="en-US" dirty="0"/>
              <a:t>Image Placeholder</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750" fill="hold"/>
                                        <p:tgtEl>
                                          <p:spTgt spid="9"/>
                                        </p:tgtEl>
                                        <p:attrNameLst>
                                          <p:attrName>ppt_x</p:attrName>
                                        </p:attrNameLst>
                                      </p:cBhvr>
                                      <p:tavLst>
                                        <p:tav tm="0">
                                          <p:val>
                                            <p:strVal val="#ppt_x"/>
                                          </p:val>
                                        </p:tav>
                                        <p:tav tm="100000">
                                          <p:val>
                                            <p:strVal val="#ppt_x"/>
                                          </p:val>
                                        </p:tav>
                                      </p:tavLst>
                                    </p:anim>
                                    <p:anim calcmode="lin" valueType="num">
                                      <p:cBhvr additive="base">
                                        <p:cTn id="12" dur="75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750" fill="hold"/>
                                        <p:tgtEl>
                                          <p:spTgt spid="11"/>
                                        </p:tgtEl>
                                        <p:attrNameLst>
                                          <p:attrName>ppt_x</p:attrName>
                                        </p:attrNameLst>
                                      </p:cBhvr>
                                      <p:tavLst>
                                        <p:tav tm="0">
                                          <p:val>
                                            <p:strVal val="#ppt_x"/>
                                          </p:val>
                                        </p:tav>
                                        <p:tav tm="100000">
                                          <p:val>
                                            <p:strVal val="#ppt_x"/>
                                          </p:val>
                                        </p:tav>
                                      </p:tavLst>
                                    </p:anim>
                                    <p:anim calcmode="lin" valueType="num">
                                      <p:cBhvr additive="base">
                                        <p:cTn id="16" dur="75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750" fill="hold"/>
                                        <p:tgtEl>
                                          <p:spTgt spid="12"/>
                                        </p:tgtEl>
                                        <p:attrNameLst>
                                          <p:attrName>ppt_x</p:attrName>
                                        </p:attrNameLst>
                                      </p:cBhvr>
                                      <p:tavLst>
                                        <p:tav tm="0">
                                          <p:val>
                                            <p:strVal val="#ppt_x"/>
                                          </p:val>
                                        </p:tav>
                                        <p:tav tm="100000">
                                          <p:val>
                                            <p:strVal val="#ppt_x"/>
                                          </p:val>
                                        </p:tav>
                                      </p:tavLst>
                                    </p:anim>
                                    <p:anim calcmode="lin" valueType="num">
                                      <p:cBhvr additive="base">
                                        <p:cTn id="20" dur="75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25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750" fill="hold"/>
                                        <p:tgtEl>
                                          <p:spTgt spid="10"/>
                                        </p:tgtEl>
                                        <p:attrNameLst>
                                          <p:attrName>ppt_x</p:attrName>
                                        </p:attrNameLst>
                                      </p:cBhvr>
                                      <p:tavLst>
                                        <p:tav tm="0">
                                          <p:val>
                                            <p:strVal val="#ppt_x"/>
                                          </p:val>
                                        </p:tav>
                                        <p:tav tm="100000">
                                          <p:val>
                                            <p:strVal val="#ppt_x"/>
                                          </p:val>
                                        </p:tav>
                                      </p:tavLst>
                                    </p:anim>
                                    <p:anim calcmode="lin" valueType="num">
                                      <p:cBhvr additive="base">
                                        <p:cTn id="24"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2_Title Slide">
    <p:spTree>
      <p:nvGrpSpPr>
        <p:cNvPr id="1" name=""/>
        <p:cNvGrpSpPr/>
        <p:nvPr/>
      </p:nvGrpSpPr>
      <p:grpSpPr>
        <a:xfrm>
          <a:off x="0" y="0"/>
          <a:ext cx="0" cy="0"/>
          <a:chOff x="0" y="0"/>
          <a:chExt cx="0" cy="0"/>
        </a:xfrm>
      </p:grpSpPr>
      <p:sp>
        <p:nvSpPr>
          <p:cNvPr id="7" name="Picture Placeholder 11"/>
          <p:cNvSpPr>
            <a:spLocks noGrp="1"/>
          </p:cNvSpPr>
          <p:nvPr>
            <p:ph type="pic" sz="quarter" idx="11" hasCustomPrompt="1"/>
          </p:nvPr>
        </p:nvSpPr>
        <p:spPr>
          <a:xfrm>
            <a:off x="5660128" y="2540316"/>
            <a:ext cx="871746" cy="871744"/>
          </a:xfrm>
          <a:prstGeom prst="ellipse">
            <a:avLst/>
          </a:prstGeom>
          <a:solidFill>
            <a:schemeClr val="bg1">
              <a:lumMod val="95000"/>
            </a:schemeClr>
          </a:solidFill>
        </p:spPr>
        <p:txBody>
          <a:bodyPr/>
          <a:lstStyle>
            <a:lvl1pPr marL="0" indent="0">
              <a:buNone/>
              <a:defRPr sz="1050">
                <a:latin typeface="Segoe UI" panose="020B0502040204020203" pitchFamily="34" charset="0"/>
              </a:defRPr>
            </a:lvl1pPr>
          </a:lstStyle>
          <a:p>
            <a:r>
              <a:rPr lang="en-US" dirty="0"/>
              <a:t>Pict</a:t>
            </a:r>
            <a:endParaRPr lang="en-US" dirty="0"/>
          </a:p>
        </p:txBody>
      </p:sp>
      <p:sp>
        <p:nvSpPr>
          <p:cNvPr id="8" name="Picture Placeholder 11"/>
          <p:cNvSpPr>
            <a:spLocks noGrp="1"/>
          </p:cNvSpPr>
          <p:nvPr>
            <p:ph type="pic" sz="quarter" idx="12" hasCustomPrompt="1"/>
          </p:nvPr>
        </p:nvSpPr>
        <p:spPr>
          <a:xfrm>
            <a:off x="7076444" y="2618312"/>
            <a:ext cx="715754" cy="715752"/>
          </a:xfrm>
          <a:prstGeom prst="ellipse">
            <a:avLst/>
          </a:prstGeom>
          <a:solidFill>
            <a:schemeClr val="bg1">
              <a:lumMod val="95000"/>
            </a:schemeClr>
          </a:solidFill>
        </p:spPr>
        <p:txBody>
          <a:bodyPr/>
          <a:lstStyle>
            <a:lvl1pPr marL="0" indent="0">
              <a:buNone/>
              <a:defRPr sz="1050">
                <a:latin typeface="Segoe UI" panose="020B0502040204020203" pitchFamily="34" charset="0"/>
              </a:defRPr>
            </a:lvl1pPr>
          </a:lstStyle>
          <a:p>
            <a:r>
              <a:rPr lang="en-US" dirty="0"/>
              <a:t>Pict</a:t>
            </a:r>
            <a:endParaRPr lang="en-US" dirty="0"/>
          </a:p>
        </p:txBody>
      </p:sp>
      <p:sp>
        <p:nvSpPr>
          <p:cNvPr id="9" name="Picture Placeholder 11"/>
          <p:cNvSpPr>
            <a:spLocks noGrp="1"/>
          </p:cNvSpPr>
          <p:nvPr>
            <p:ph type="pic" sz="quarter" idx="13" hasCustomPrompt="1"/>
          </p:nvPr>
        </p:nvSpPr>
        <p:spPr>
          <a:xfrm>
            <a:off x="8319770" y="2618312"/>
            <a:ext cx="715754" cy="715752"/>
          </a:xfrm>
          <a:prstGeom prst="ellipse">
            <a:avLst/>
          </a:prstGeom>
          <a:solidFill>
            <a:schemeClr val="bg1">
              <a:lumMod val="95000"/>
            </a:schemeClr>
          </a:solidFill>
        </p:spPr>
        <p:txBody>
          <a:bodyPr/>
          <a:lstStyle>
            <a:lvl1pPr marL="0" indent="0">
              <a:buNone/>
              <a:defRPr sz="1050">
                <a:latin typeface="Segoe UI" panose="020B0502040204020203" pitchFamily="34" charset="0"/>
              </a:defRPr>
            </a:lvl1pPr>
          </a:lstStyle>
          <a:p>
            <a:r>
              <a:rPr lang="en-US" dirty="0"/>
              <a:t>Pict</a:t>
            </a:r>
            <a:endParaRPr lang="en-US" dirty="0"/>
          </a:p>
        </p:txBody>
      </p:sp>
      <p:sp>
        <p:nvSpPr>
          <p:cNvPr id="10" name="Picture Placeholder 11"/>
          <p:cNvSpPr>
            <a:spLocks noGrp="1"/>
          </p:cNvSpPr>
          <p:nvPr>
            <p:ph type="pic" sz="quarter" idx="14" hasCustomPrompt="1"/>
          </p:nvPr>
        </p:nvSpPr>
        <p:spPr>
          <a:xfrm>
            <a:off x="4399802" y="2618312"/>
            <a:ext cx="715754" cy="715752"/>
          </a:xfrm>
          <a:prstGeom prst="ellipse">
            <a:avLst/>
          </a:prstGeom>
          <a:solidFill>
            <a:schemeClr val="bg1">
              <a:lumMod val="95000"/>
            </a:schemeClr>
          </a:solidFill>
        </p:spPr>
        <p:txBody>
          <a:bodyPr/>
          <a:lstStyle>
            <a:lvl1pPr marL="0" indent="0">
              <a:buNone/>
              <a:defRPr sz="1050">
                <a:latin typeface="Segoe UI" panose="020B0502040204020203" pitchFamily="34" charset="0"/>
              </a:defRPr>
            </a:lvl1pPr>
          </a:lstStyle>
          <a:p>
            <a:r>
              <a:rPr lang="en-US" dirty="0"/>
              <a:t>Pict</a:t>
            </a:r>
            <a:endParaRPr lang="en-US" dirty="0"/>
          </a:p>
        </p:txBody>
      </p:sp>
      <p:sp>
        <p:nvSpPr>
          <p:cNvPr id="11" name="Picture Placeholder 11"/>
          <p:cNvSpPr>
            <a:spLocks noGrp="1"/>
          </p:cNvSpPr>
          <p:nvPr>
            <p:ph type="pic" sz="quarter" idx="15" hasCustomPrompt="1"/>
          </p:nvPr>
        </p:nvSpPr>
        <p:spPr>
          <a:xfrm>
            <a:off x="3156476" y="2618312"/>
            <a:ext cx="715754" cy="715752"/>
          </a:xfrm>
          <a:prstGeom prst="ellipse">
            <a:avLst/>
          </a:prstGeom>
          <a:solidFill>
            <a:schemeClr val="bg1">
              <a:lumMod val="95000"/>
            </a:schemeClr>
          </a:solidFill>
        </p:spPr>
        <p:txBody>
          <a:bodyPr/>
          <a:lstStyle>
            <a:lvl1pPr marL="0" indent="0">
              <a:buNone/>
              <a:defRPr sz="1050">
                <a:latin typeface="Segoe UI" panose="020B0502040204020203" pitchFamily="34" charset="0"/>
              </a:defRPr>
            </a:lvl1pPr>
          </a:lstStyle>
          <a:p>
            <a:r>
              <a:rPr lang="en-US" dirty="0"/>
              <a:t>Pict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00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grpId="0" nodeType="withEffect">
                                  <p:stCondLst>
                                    <p:cond delay="125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16" fill="hold" grpId="0" nodeType="withEffect">
                                  <p:stCondLst>
                                    <p:cond delay="125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par>
                                <p:cTn id="20" presetID="53" presetClass="entr" presetSubtype="16" fill="hold" grpId="0" nodeType="withEffect">
                                  <p:stCondLst>
                                    <p:cond delay="150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par>
                                <p:cTn id="25" presetID="53" presetClass="entr" presetSubtype="16" fill="hold" grpId="0" nodeType="withEffect">
                                  <p:stCondLst>
                                    <p:cond delay="150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5_Titl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 y="1243694"/>
            <a:ext cx="4082142" cy="4751612"/>
          </a:xfrm>
          <a:custGeom>
            <a:avLst/>
            <a:gdLst>
              <a:gd name="connsiteX0" fmla="*/ 0 w 4082142"/>
              <a:gd name="connsiteY0" fmla="*/ 0 h 4751612"/>
              <a:gd name="connsiteX1" fmla="*/ 3816118 w 4082142"/>
              <a:gd name="connsiteY1" fmla="*/ 0 h 4751612"/>
              <a:gd name="connsiteX2" fmla="*/ 4082142 w 4082142"/>
              <a:gd name="connsiteY2" fmla="*/ 266024 h 4751612"/>
              <a:gd name="connsiteX3" fmla="*/ 4082142 w 4082142"/>
              <a:gd name="connsiteY3" fmla="*/ 4485588 h 4751612"/>
              <a:gd name="connsiteX4" fmla="*/ 3816118 w 4082142"/>
              <a:gd name="connsiteY4" fmla="*/ 4751612 h 4751612"/>
              <a:gd name="connsiteX5" fmla="*/ 0 w 4082142"/>
              <a:gd name="connsiteY5" fmla="*/ 4751612 h 4751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82142" h="4751612">
                <a:moveTo>
                  <a:pt x="0" y="0"/>
                </a:moveTo>
                <a:lnTo>
                  <a:pt x="3816118" y="0"/>
                </a:lnTo>
                <a:cubicBezTo>
                  <a:pt x="3963039" y="0"/>
                  <a:pt x="4082142" y="119103"/>
                  <a:pt x="4082142" y="266024"/>
                </a:cubicBezTo>
                <a:lnTo>
                  <a:pt x="4082142" y="4485588"/>
                </a:lnTo>
                <a:cubicBezTo>
                  <a:pt x="4082142" y="4632509"/>
                  <a:pt x="3963039" y="4751612"/>
                  <a:pt x="3816118" y="4751612"/>
                </a:cubicBezTo>
                <a:lnTo>
                  <a:pt x="0" y="4751612"/>
                </a:lnTo>
                <a:close/>
              </a:path>
            </a:pathLst>
          </a:custGeom>
          <a:solidFill>
            <a:schemeClr val="bg1">
              <a:lumMod val="95000"/>
            </a:schemeClr>
          </a:solidFill>
          <a:effectLst/>
        </p:spPr>
        <p:txBody>
          <a:bodyPr wrap="square">
            <a:noAutofit/>
          </a:bodyPr>
          <a:lstStyle>
            <a:lvl1pPr marL="0" indent="0">
              <a:buNone/>
              <a:defRPr sz="1200">
                <a:solidFill>
                  <a:schemeClr val="tx1">
                    <a:lumMod val="50000"/>
                    <a:lumOff val="50000"/>
                  </a:schemeClr>
                </a:solidFill>
                <a:latin typeface="Segoe UI" panose="020B0502040204020203" pitchFamily="34" charset="0"/>
              </a:defRPr>
            </a:lvl1pPr>
          </a:lstStyle>
          <a:p>
            <a:r>
              <a:rPr lang="en-US" dirty="0"/>
              <a:t>Image Placeholder</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3_Title Slid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1" y="1"/>
            <a:ext cx="6349198" cy="4991099"/>
          </a:xfrm>
          <a:custGeom>
            <a:avLst/>
            <a:gdLst>
              <a:gd name="connsiteX0" fmla="*/ 0 w 6932461"/>
              <a:gd name="connsiteY0" fmla="*/ 0 h 5312229"/>
              <a:gd name="connsiteX1" fmla="*/ 6932461 w 6932461"/>
              <a:gd name="connsiteY1" fmla="*/ 0 h 5312229"/>
              <a:gd name="connsiteX2" fmla="*/ 4379477 w 6932461"/>
              <a:gd name="connsiteY2" fmla="*/ 3032951 h 5312229"/>
              <a:gd name="connsiteX3" fmla="*/ 0 w 6932461"/>
              <a:gd name="connsiteY3" fmla="*/ 5312229 h 5312229"/>
            </a:gdLst>
            <a:ahLst/>
            <a:cxnLst>
              <a:cxn ang="0">
                <a:pos x="connsiteX0" y="connsiteY0"/>
              </a:cxn>
              <a:cxn ang="0">
                <a:pos x="connsiteX1" y="connsiteY1"/>
              </a:cxn>
              <a:cxn ang="0">
                <a:pos x="connsiteX2" y="connsiteY2"/>
              </a:cxn>
              <a:cxn ang="0">
                <a:pos x="connsiteX3" y="connsiteY3"/>
              </a:cxn>
            </a:cxnLst>
            <a:rect l="l" t="t" r="r" b="b"/>
            <a:pathLst>
              <a:path w="6932461" h="5312229">
                <a:moveTo>
                  <a:pt x="0" y="0"/>
                </a:moveTo>
                <a:lnTo>
                  <a:pt x="6932461" y="0"/>
                </a:lnTo>
                <a:cubicBezTo>
                  <a:pt x="6930284" y="675442"/>
                  <a:pt x="6959852" y="2709722"/>
                  <a:pt x="4379477" y="3032951"/>
                </a:cubicBezTo>
                <a:cubicBezTo>
                  <a:pt x="1799102" y="3356179"/>
                  <a:pt x="2758418" y="5079093"/>
                  <a:pt x="0" y="5312229"/>
                </a:cubicBezTo>
                <a:close/>
              </a:path>
            </a:pathLst>
          </a:custGeom>
          <a:solidFill>
            <a:schemeClr val="bg1">
              <a:lumMod val="95000"/>
            </a:schemeClr>
          </a:solidFill>
        </p:spPr>
        <p:txBody>
          <a:bodyPr wrap="square" anchor="t">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050" b="0">
                <a:solidFill>
                  <a:schemeClr val="tx1">
                    <a:lumMod val="50000"/>
                    <a:lumOff val="50000"/>
                  </a:schemeClr>
                </a:solidFill>
                <a:latin typeface="Segoe UI" panose="020B0502040204020203" pitchFamily="34" charset="0"/>
                <a:ea typeface="Open Sans" panose="020B0606030504020204" pitchFamily="34" charset="0"/>
                <a:cs typeface="Segoe UI" panose="020B05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sp>
        <p:nvSpPr>
          <p:cNvPr id="3" name="Picture Placeholder 3"/>
          <p:cNvSpPr>
            <a:spLocks noGrp="1"/>
          </p:cNvSpPr>
          <p:nvPr>
            <p:ph type="pic" sz="quarter" idx="10" hasCustomPrompt="1"/>
          </p:nvPr>
        </p:nvSpPr>
        <p:spPr>
          <a:xfrm>
            <a:off x="6096276" y="1252538"/>
            <a:ext cx="4412720" cy="2362200"/>
          </a:xfrm>
          <a:prstGeom prst="rect">
            <a:avLst/>
          </a:prstGeom>
          <a:solidFill>
            <a:schemeClr val="bg1">
              <a:lumMod val="95000"/>
            </a:schemeClr>
          </a:solidFill>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050" b="0">
                <a:solidFill>
                  <a:schemeClr val="tx1">
                    <a:lumMod val="50000"/>
                    <a:lumOff val="50000"/>
                  </a:schemeClr>
                </a:solidFill>
                <a:latin typeface="Segoe UI" panose="020B0502040204020203" pitchFamily="34" charset="0"/>
                <a:ea typeface="Open Sans" panose="020B0606030504020204" pitchFamily="34" charset="0"/>
                <a:cs typeface="Segoe UI" panose="020B05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Drag and Drop Image Here</a:t>
            </a:r>
            <a:endParaRPr lang="en-US" dirty="0"/>
          </a:p>
          <a:p>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prstGeom prst="rect">
            <a:avLst/>
          </a:prstGeom>
        </p:spPr>
        <p:txBody>
          <a:bodyPr/>
          <a:lstStyle>
            <a:lvl1pPr marL="0" indent="0" algn="ctr">
              <a:buNone/>
              <a:defRPr sz="1600">
                <a:latin typeface="Segoe UI Light" panose="020B0502040204020203" pitchFamily="34" charset="0"/>
                <a:cs typeface="Segoe UI Light" panose="020B0502040204020203" pitchFamily="34" charset="0"/>
              </a:defRPr>
            </a:lvl1pPr>
          </a:lstStyle>
          <a:p>
            <a:endParaRPr lang="id-I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806950" y="1004887"/>
            <a:ext cx="2578100" cy="2792727"/>
          </a:xfrm>
          <a:custGeom>
            <a:avLst/>
            <a:gdLst>
              <a:gd name="connsiteX0" fmla="*/ 0 w 2578100"/>
              <a:gd name="connsiteY0" fmla="*/ 0 h 2792727"/>
              <a:gd name="connsiteX1" fmla="*/ 2578100 w 2578100"/>
              <a:gd name="connsiteY1" fmla="*/ 0 h 2792727"/>
              <a:gd name="connsiteX2" fmla="*/ 2578100 w 2578100"/>
              <a:gd name="connsiteY2" fmla="*/ 2792727 h 2792727"/>
              <a:gd name="connsiteX3" fmla="*/ 0 w 2578100"/>
              <a:gd name="connsiteY3" fmla="*/ 2792727 h 2792727"/>
            </a:gdLst>
            <a:ahLst/>
            <a:cxnLst>
              <a:cxn ang="0">
                <a:pos x="connsiteX0" y="connsiteY0"/>
              </a:cxn>
              <a:cxn ang="0">
                <a:pos x="connsiteX1" y="connsiteY1"/>
              </a:cxn>
              <a:cxn ang="0">
                <a:pos x="connsiteX2" y="connsiteY2"/>
              </a:cxn>
              <a:cxn ang="0">
                <a:pos x="connsiteX3" y="connsiteY3"/>
              </a:cxn>
            </a:cxnLst>
            <a:rect l="l" t="t" r="r" b="b"/>
            <a:pathLst>
              <a:path w="2578100" h="2792727">
                <a:moveTo>
                  <a:pt x="0" y="0"/>
                </a:moveTo>
                <a:lnTo>
                  <a:pt x="2578100" y="0"/>
                </a:lnTo>
                <a:lnTo>
                  <a:pt x="2578100" y="2792727"/>
                </a:lnTo>
                <a:lnTo>
                  <a:pt x="0" y="2792727"/>
                </a:lnTo>
                <a:close/>
              </a:path>
            </a:pathLst>
          </a:custGeom>
          <a:noFill/>
          <a:effectLst>
            <a:outerShdw blurRad="1270000" dist="1066800" dir="16200000" sx="80000" sy="80000" rotWithShape="0">
              <a:prstClr val="black">
                <a:alpha val="9000"/>
              </a:prstClr>
            </a:outerShdw>
          </a:effectLst>
        </p:spPr>
        <p:txBody>
          <a:bodyPr wrap="square">
            <a:noAutofit/>
          </a:bodyPr>
          <a:lstStyle>
            <a:lvl1pPr marL="0" indent="0" algn="ctr">
              <a:buNone/>
              <a:defRPr sz="1600">
                <a:latin typeface="Segoe UI Light" panose="020B0502040204020203" pitchFamily="34" charset="0"/>
                <a:cs typeface="Segoe UI Light" panose="020B0502040204020203" pitchFamily="34" charset="0"/>
              </a:defRPr>
            </a:lvl1pPr>
          </a:lstStyle>
          <a:p>
            <a:endParaRPr lang="id-ID"/>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2" presetClass="entr" presetSubtype="4" fill="hold" grpId="1" nodeType="withEffect" nodePh="1" p14:presetBounceEnd="66000">
                                      <p:stCondLst>
                                        <p:cond delay="0"/>
                                      </p:stCondLst>
                                      <p:endCondLst>
                                        <p:cond evt="begin" delay="0">
                                          <p:tn val="10"/>
                                        </p:cond>
                                      </p:endCondLst>
                                      <p:childTnLst>
                                        <p:set>
                                          <p:cBhvr>
                                            <p:cTn id="11" dur="1" fill="hold">
                                              <p:stCondLst>
                                                <p:cond delay="0"/>
                                              </p:stCondLst>
                                            </p:cTn>
                                            <p:tgtEl>
                                              <p:spTgt spid="4"/>
                                            </p:tgtEl>
                                            <p:attrNameLst>
                                              <p:attrName>style.visibility</p:attrName>
                                            </p:attrNameLst>
                                          </p:cBhvr>
                                          <p:to>
                                            <p:strVal val="visible"/>
                                          </p:to>
                                        </p:set>
                                        <p:anim calcmode="lin" valueType="num" p14:bounceEnd="66000">
                                          <p:cBhvr additive="base">
                                            <p:cTn id="12" dur="1000" fill="hold"/>
                                            <p:tgtEl>
                                              <p:spTgt spid="4"/>
                                            </p:tgtEl>
                                            <p:attrNameLst>
                                              <p:attrName>ppt_x</p:attrName>
                                            </p:attrNameLst>
                                          </p:cBhvr>
                                          <p:tavLst>
                                            <p:tav tm="0">
                                              <p:val>
                                                <p:strVal val="#ppt_x"/>
                                              </p:val>
                                            </p:tav>
                                            <p:tav tm="100000">
                                              <p:val>
                                                <p:strVal val="#ppt_x"/>
                                              </p:val>
                                            </p:tav>
                                          </p:tavLst>
                                        </p:anim>
                                        <p:anim calcmode="lin" valueType="num" p14:bounceEnd="66000">
                                          <p:cBhvr additive="base">
                                            <p:cTn id="13"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2" presetClass="entr" presetSubtype="4" fill="hold" grpId="1" nodeType="withEffect" nodePh="1">
                                      <p:stCondLst>
                                        <p:cond delay="0"/>
                                      </p:stCondLst>
                                      <p:endCondLst>
                                        <p:cond evt="begin" delay="0">
                                          <p:tn val="10"/>
                                        </p:cond>
                                      </p:end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1000" fill="hold"/>
                                            <p:tgtEl>
                                              <p:spTgt spid="4"/>
                                            </p:tgtEl>
                                            <p:attrNameLst>
                                              <p:attrName>ppt_x</p:attrName>
                                            </p:attrNameLst>
                                          </p:cBhvr>
                                          <p:tavLst>
                                            <p:tav tm="0">
                                              <p:val>
                                                <p:strVal val="#ppt_x"/>
                                              </p:val>
                                            </p:tav>
                                            <p:tav tm="100000">
                                              <p:val>
                                                <p:strVal val="#ppt_x"/>
                                              </p:val>
                                            </p:tav>
                                          </p:tavLst>
                                        </p:anim>
                                        <p:anim calcmode="lin" valueType="num">
                                          <p:cBhvr additive="base">
                                            <p:cTn id="13"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5" name="Rectangle: Rounded Corners 4"/>
          <p:cNvSpPr/>
          <p:nvPr userDrawn="1"/>
        </p:nvSpPr>
        <p:spPr>
          <a:xfrm>
            <a:off x="1219200" y="1266824"/>
            <a:ext cx="9829800" cy="4486275"/>
          </a:xfrm>
          <a:prstGeom prst="roundRect">
            <a:avLst>
              <a:gd name="adj" fmla="val 4948"/>
            </a:avLst>
          </a:prstGeom>
          <a:solidFill>
            <a:schemeClr val="bg1"/>
          </a:solidFill>
          <a:ln>
            <a:noFill/>
          </a:ln>
          <a:effectLst>
            <a:outerShdw blurRad="1270000" sx="97000" sy="97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Segoe UI" panose="020B0502040204020203" pitchFamily="34" charset="0"/>
            </a:endParaRPr>
          </a:p>
        </p:txBody>
      </p:sp>
      <p:sp>
        <p:nvSpPr>
          <p:cNvPr id="4" name="Picture Placeholder 3"/>
          <p:cNvSpPr>
            <a:spLocks noGrp="1"/>
          </p:cNvSpPr>
          <p:nvPr>
            <p:ph type="pic" sz="quarter" idx="10"/>
          </p:nvPr>
        </p:nvSpPr>
        <p:spPr>
          <a:xfrm>
            <a:off x="6096000" y="1266828"/>
            <a:ext cx="4953000" cy="4486275"/>
          </a:xfrm>
          <a:custGeom>
            <a:avLst/>
            <a:gdLst>
              <a:gd name="connsiteX0" fmla="*/ 0 w 4989512"/>
              <a:gd name="connsiteY0" fmla="*/ 0 h 4486275"/>
              <a:gd name="connsiteX1" fmla="*/ 4787718 w 4989512"/>
              <a:gd name="connsiteY1" fmla="*/ 0 h 4486275"/>
              <a:gd name="connsiteX2" fmla="*/ 4989512 w 4989512"/>
              <a:gd name="connsiteY2" fmla="*/ 201793 h 4486275"/>
              <a:gd name="connsiteX3" fmla="*/ 4989512 w 4989512"/>
              <a:gd name="connsiteY3" fmla="*/ 4284482 h 4486275"/>
              <a:gd name="connsiteX4" fmla="*/ 4787718 w 4989512"/>
              <a:gd name="connsiteY4" fmla="*/ 4486275 h 4486275"/>
              <a:gd name="connsiteX5" fmla="*/ 0 w 4989512"/>
              <a:gd name="connsiteY5" fmla="*/ 4486275 h 448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89512" h="4486275">
                <a:moveTo>
                  <a:pt x="0" y="0"/>
                </a:moveTo>
                <a:lnTo>
                  <a:pt x="4787718" y="0"/>
                </a:lnTo>
                <a:cubicBezTo>
                  <a:pt x="4899166" y="0"/>
                  <a:pt x="4989512" y="90346"/>
                  <a:pt x="4989512" y="201793"/>
                </a:cubicBezTo>
                <a:lnTo>
                  <a:pt x="4989512" y="4284482"/>
                </a:lnTo>
                <a:cubicBezTo>
                  <a:pt x="4989512" y="4395929"/>
                  <a:pt x="4899166" y="4486275"/>
                  <a:pt x="4787718" y="4486275"/>
                </a:cubicBezTo>
                <a:lnTo>
                  <a:pt x="0" y="4486275"/>
                </a:lnTo>
                <a:close/>
              </a:path>
            </a:pathLst>
          </a:custGeom>
          <a:solidFill>
            <a:schemeClr val="bg1">
              <a:lumMod val="95000"/>
            </a:schemeClr>
          </a:solidFill>
          <a:effectLst/>
        </p:spPr>
        <p:txBody>
          <a:bodyPr wrap="square">
            <a:noAutofit/>
          </a:bodyPr>
          <a:lstStyle>
            <a:lvl1pPr marL="0" indent="0" algn="ctr">
              <a:buNone/>
              <a:defRPr sz="1600">
                <a:latin typeface="Segoe UI Light" panose="020B0502040204020203" pitchFamily="34" charset="0"/>
                <a:cs typeface="Segoe UI Light" panose="020B0502040204020203" pitchFamily="34" charset="0"/>
              </a:defRPr>
            </a:lvl1p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grpSp>
        <p:nvGrpSpPr>
          <p:cNvPr id="4" name="Group 3"/>
          <p:cNvGrpSpPr/>
          <p:nvPr userDrawn="1"/>
        </p:nvGrpSpPr>
        <p:grpSpPr>
          <a:xfrm>
            <a:off x="0" y="0"/>
            <a:ext cx="12192000" cy="4210052"/>
            <a:chOff x="0" y="-1"/>
            <a:chExt cx="12192000" cy="4210052"/>
          </a:xfrm>
          <a:gradFill>
            <a:gsLst>
              <a:gs pos="0">
                <a:schemeClr val="accent1">
                  <a:lumMod val="75000"/>
                </a:schemeClr>
              </a:gs>
              <a:gs pos="99000">
                <a:schemeClr val="accent1"/>
              </a:gs>
            </a:gsLst>
            <a:lin ang="2700000" scaled="0"/>
          </a:gradFill>
        </p:grpSpPr>
        <p:sp>
          <p:nvSpPr>
            <p:cNvPr id="2" name="Rectangle 2"/>
            <p:cNvSpPr/>
            <p:nvPr userDrawn="1"/>
          </p:nvSpPr>
          <p:spPr>
            <a:xfrm>
              <a:off x="0" y="1562101"/>
              <a:ext cx="12192000" cy="2647950"/>
            </a:xfrm>
            <a:custGeom>
              <a:avLst/>
              <a:gdLst>
                <a:gd name="connsiteX0" fmla="*/ 0 w 12192000"/>
                <a:gd name="connsiteY0" fmla="*/ 0 h 2064774"/>
                <a:gd name="connsiteX1" fmla="*/ 12192000 w 12192000"/>
                <a:gd name="connsiteY1" fmla="*/ 0 h 2064774"/>
                <a:gd name="connsiteX2" fmla="*/ 12192000 w 12192000"/>
                <a:gd name="connsiteY2" fmla="*/ 2064774 h 2064774"/>
                <a:gd name="connsiteX3" fmla="*/ 0 w 12192000"/>
                <a:gd name="connsiteY3" fmla="*/ 2064774 h 2064774"/>
                <a:gd name="connsiteX4" fmla="*/ 0 w 12192000"/>
                <a:gd name="connsiteY4" fmla="*/ 0 h 2064774"/>
                <a:gd name="connsiteX0-1" fmla="*/ 0 w 12192000"/>
                <a:gd name="connsiteY0-2" fmla="*/ 0 h 3100438"/>
                <a:gd name="connsiteX1-3" fmla="*/ 12192000 w 12192000"/>
                <a:gd name="connsiteY1-4" fmla="*/ 0 h 3100438"/>
                <a:gd name="connsiteX2-5" fmla="*/ 12192000 w 12192000"/>
                <a:gd name="connsiteY2-6" fmla="*/ 2064774 h 3100438"/>
                <a:gd name="connsiteX3-7" fmla="*/ 0 w 12192000"/>
                <a:gd name="connsiteY3-8" fmla="*/ 2064774 h 3100438"/>
                <a:gd name="connsiteX4-9" fmla="*/ 0 w 12192000"/>
                <a:gd name="connsiteY4-10" fmla="*/ 0 h 3100438"/>
                <a:gd name="connsiteX0-11" fmla="*/ 0 w 12192000"/>
                <a:gd name="connsiteY0-12" fmla="*/ 0 h 3548699"/>
                <a:gd name="connsiteX1-13" fmla="*/ 12192000 w 12192000"/>
                <a:gd name="connsiteY1-14" fmla="*/ 0 h 3548699"/>
                <a:gd name="connsiteX2-15" fmla="*/ 12192000 w 12192000"/>
                <a:gd name="connsiteY2-16" fmla="*/ 2064774 h 3548699"/>
                <a:gd name="connsiteX3-17" fmla="*/ 0 w 12192000"/>
                <a:gd name="connsiteY3-18" fmla="*/ 2064774 h 3548699"/>
                <a:gd name="connsiteX4-19" fmla="*/ 0 w 12192000"/>
                <a:gd name="connsiteY4-20" fmla="*/ 0 h 3548699"/>
                <a:gd name="connsiteX0-21" fmla="*/ 0 w 12192000"/>
                <a:gd name="connsiteY0-22" fmla="*/ 0 h 3430334"/>
                <a:gd name="connsiteX1-23" fmla="*/ 12192000 w 12192000"/>
                <a:gd name="connsiteY1-24" fmla="*/ 0 h 3430334"/>
                <a:gd name="connsiteX2-25" fmla="*/ 12192000 w 12192000"/>
                <a:gd name="connsiteY2-26" fmla="*/ 2064774 h 3430334"/>
                <a:gd name="connsiteX3-27" fmla="*/ 0 w 12192000"/>
                <a:gd name="connsiteY3-28" fmla="*/ 2064774 h 3430334"/>
                <a:gd name="connsiteX4-29" fmla="*/ 0 w 12192000"/>
                <a:gd name="connsiteY4-30" fmla="*/ 0 h 3430334"/>
                <a:gd name="connsiteX0-31" fmla="*/ 0 w 12192000"/>
                <a:gd name="connsiteY0-32" fmla="*/ 0 h 3563706"/>
                <a:gd name="connsiteX1-33" fmla="*/ 12192000 w 12192000"/>
                <a:gd name="connsiteY1-34" fmla="*/ 0 h 3563706"/>
                <a:gd name="connsiteX2-35" fmla="*/ 12192000 w 12192000"/>
                <a:gd name="connsiteY2-36" fmla="*/ 2064774 h 3563706"/>
                <a:gd name="connsiteX3-37" fmla="*/ 0 w 12192000"/>
                <a:gd name="connsiteY3-38" fmla="*/ 2064774 h 3563706"/>
                <a:gd name="connsiteX4-39" fmla="*/ 0 w 12192000"/>
                <a:gd name="connsiteY4-40" fmla="*/ 0 h 3563706"/>
                <a:gd name="connsiteX0-41" fmla="*/ 0 w 12192000"/>
                <a:gd name="connsiteY0-42" fmla="*/ 0 h 3580190"/>
                <a:gd name="connsiteX1-43" fmla="*/ 12192000 w 12192000"/>
                <a:gd name="connsiteY1-44" fmla="*/ 0 h 3580190"/>
                <a:gd name="connsiteX2-45" fmla="*/ 12192000 w 12192000"/>
                <a:gd name="connsiteY2-46" fmla="*/ 2064774 h 3580190"/>
                <a:gd name="connsiteX3-47" fmla="*/ 0 w 12192000"/>
                <a:gd name="connsiteY3-48" fmla="*/ 2064774 h 3580190"/>
                <a:gd name="connsiteX4-49" fmla="*/ 0 w 12192000"/>
                <a:gd name="connsiteY4-50" fmla="*/ 0 h 3580190"/>
                <a:gd name="connsiteX0-51" fmla="*/ 0 w 12192000"/>
                <a:gd name="connsiteY0-52" fmla="*/ 0 h 4364864"/>
                <a:gd name="connsiteX1-53" fmla="*/ 12192000 w 12192000"/>
                <a:gd name="connsiteY1-54" fmla="*/ 0 h 4364864"/>
                <a:gd name="connsiteX2-55" fmla="*/ 12192000 w 12192000"/>
                <a:gd name="connsiteY2-56" fmla="*/ 2064774 h 4364864"/>
                <a:gd name="connsiteX3-57" fmla="*/ 0 w 12192000"/>
                <a:gd name="connsiteY3-58" fmla="*/ 2064774 h 4364864"/>
                <a:gd name="connsiteX4-59" fmla="*/ 0 w 12192000"/>
                <a:gd name="connsiteY4-60" fmla="*/ 0 h 4364864"/>
                <a:gd name="connsiteX0-61" fmla="*/ 0 w 12192000"/>
                <a:gd name="connsiteY0-62" fmla="*/ 0 h 4575855"/>
                <a:gd name="connsiteX1-63" fmla="*/ 12192000 w 12192000"/>
                <a:gd name="connsiteY1-64" fmla="*/ 0 h 4575855"/>
                <a:gd name="connsiteX2-65" fmla="*/ 12192000 w 12192000"/>
                <a:gd name="connsiteY2-66" fmla="*/ 2064774 h 4575855"/>
                <a:gd name="connsiteX3-67" fmla="*/ 0 w 12192000"/>
                <a:gd name="connsiteY3-68" fmla="*/ 2064774 h 4575855"/>
                <a:gd name="connsiteX4-69" fmla="*/ 0 w 12192000"/>
                <a:gd name="connsiteY4-70" fmla="*/ 0 h 45758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4575855">
                  <a:moveTo>
                    <a:pt x="0" y="0"/>
                  </a:moveTo>
                  <a:lnTo>
                    <a:pt x="12192000" y="0"/>
                  </a:lnTo>
                  <a:lnTo>
                    <a:pt x="12192000" y="2064774"/>
                  </a:lnTo>
                  <a:cubicBezTo>
                    <a:pt x="9042401" y="4723296"/>
                    <a:pt x="4299974" y="6038496"/>
                    <a:pt x="0" y="2064774"/>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Segoe UI" panose="020B0502040204020203" pitchFamily="34" charset="0"/>
              </a:endParaRPr>
            </a:p>
          </p:txBody>
        </p:sp>
        <p:sp>
          <p:nvSpPr>
            <p:cNvPr id="3" name="Rectangle 2"/>
            <p:cNvSpPr/>
            <p:nvPr userDrawn="1"/>
          </p:nvSpPr>
          <p:spPr>
            <a:xfrm>
              <a:off x="0" y="-1"/>
              <a:ext cx="12192000" cy="15621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Segoe UI" panose="020B0502040204020203" pitchFamily="34" charset="0"/>
              </a:endParaRPr>
            </a:p>
          </p:txBody>
        </p:sp>
      </p:grpSp>
      <p:cxnSp>
        <p:nvCxnSpPr>
          <p:cNvPr id="13" name="Straight Connector 12"/>
          <p:cNvCxnSpPr/>
          <p:nvPr userDrawn="1"/>
        </p:nvCxnSpPr>
        <p:spPr>
          <a:xfrm>
            <a:off x="0" y="797118"/>
            <a:ext cx="12192000" cy="0"/>
          </a:xfrm>
          <a:prstGeom prst="line">
            <a:avLst/>
          </a:prstGeom>
          <a:ln>
            <a:solidFill>
              <a:schemeClr val="bg1">
                <a:lumMod val="95000"/>
                <a:alpha val="20000"/>
              </a:schemeClr>
            </a:solidFill>
          </a:ln>
        </p:spPr>
        <p:style>
          <a:lnRef idx="1">
            <a:schemeClr val="accent1"/>
          </a:lnRef>
          <a:fillRef idx="0">
            <a:schemeClr val="accent1"/>
          </a:fillRef>
          <a:effectRef idx="0">
            <a:schemeClr val="accent1"/>
          </a:effectRef>
          <a:fontRef idx="minor">
            <a:schemeClr val="tx1"/>
          </a:fontRef>
        </p:style>
      </p:cxnSp>
      <p:sp>
        <p:nvSpPr>
          <p:cNvPr id="14" name="Picture Placeholder 3"/>
          <p:cNvSpPr>
            <a:spLocks noGrp="1"/>
          </p:cNvSpPr>
          <p:nvPr>
            <p:ph type="pic" sz="quarter" idx="10"/>
          </p:nvPr>
        </p:nvSpPr>
        <p:spPr>
          <a:xfrm>
            <a:off x="2162629" y="1562101"/>
            <a:ext cx="7866742" cy="3733798"/>
          </a:xfrm>
          <a:custGeom>
            <a:avLst/>
            <a:gdLst>
              <a:gd name="connsiteX0" fmla="*/ 0 w 2578100"/>
              <a:gd name="connsiteY0" fmla="*/ 0 h 2792727"/>
              <a:gd name="connsiteX1" fmla="*/ 2578100 w 2578100"/>
              <a:gd name="connsiteY1" fmla="*/ 0 h 2792727"/>
              <a:gd name="connsiteX2" fmla="*/ 2578100 w 2578100"/>
              <a:gd name="connsiteY2" fmla="*/ 2792727 h 2792727"/>
              <a:gd name="connsiteX3" fmla="*/ 0 w 2578100"/>
              <a:gd name="connsiteY3" fmla="*/ 2792727 h 2792727"/>
            </a:gdLst>
            <a:ahLst/>
            <a:cxnLst>
              <a:cxn ang="0">
                <a:pos x="connsiteX0" y="connsiteY0"/>
              </a:cxn>
              <a:cxn ang="0">
                <a:pos x="connsiteX1" y="connsiteY1"/>
              </a:cxn>
              <a:cxn ang="0">
                <a:pos x="connsiteX2" y="connsiteY2"/>
              </a:cxn>
              <a:cxn ang="0">
                <a:pos x="connsiteX3" y="connsiteY3"/>
              </a:cxn>
            </a:cxnLst>
            <a:rect l="l" t="t" r="r" b="b"/>
            <a:pathLst>
              <a:path w="2578100" h="2792727">
                <a:moveTo>
                  <a:pt x="0" y="0"/>
                </a:moveTo>
                <a:lnTo>
                  <a:pt x="2578100" y="0"/>
                </a:lnTo>
                <a:lnTo>
                  <a:pt x="2578100" y="2792727"/>
                </a:lnTo>
                <a:lnTo>
                  <a:pt x="0" y="2792727"/>
                </a:lnTo>
                <a:close/>
              </a:path>
            </a:pathLst>
          </a:custGeom>
          <a:noFill/>
          <a:effectLst>
            <a:outerShdw blurRad="901700" dist="850900" dir="16200000" sx="80000" sy="80000" rotWithShape="0">
              <a:prstClr val="black">
                <a:alpha val="10000"/>
              </a:prstClr>
            </a:outerShdw>
          </a:effectLst>
        </p:spPr>
        <p:txBody>
          <a:bodyPr wrap="square">
            <a:noAutofit/>
          </a:bodyPr>
          <a:lstStyle>
            <a:lvl1pPr marL="0" indent="0" algn="ctr">
              <a:buNone/>
              <a:defRPr sz="1600">
                <a:latin typeface="Segoe UI Light" panose="020B0502040204020203" pitchFamily="34" charset="0"/>
                <a:cs typeface="Segoe UI Light" panose="020B0502040204020203" pitchFamily="34" charset="0"/>
              </a:defRPr>
            </a:lvl1pPr>
          </a:lstStyle>
          <a:p>
            <a:endParaRPr lang="id-ID"/>
          </a:p>
        </p:txBody>
      </p:sp>
      <p:sp>
        <p:nvSpPr>
          <p:cNvPr id="30" name="Freeform: Shape 29"/>
          <p:cNvSpPr/>
          <p:nvPr userDrawn="1"/>
        </p:nvSpPr>
        <p:spPr>
          <a:xfrm flipV="1">
            <a:off x="8978603" y="0"/>
            <a:ext cx="3213397" cy="2105372"/>
          </a:xfrm>
          <a:custGeom>
            <a:avLst/>
            <a:gdLst>
              <a:gd name="connsiteX0" fmla="*/ 8311722 w 8311722"/>
              <a:gd name="connsiteY0" fmla="*/ 0 h 5822580"/>
              <a:gd name="connsiteX1" fmla="*/ 8311722 w 8311722"/>
              <a:gd name="connsiteY1" fmla="*/ 5822580 h 5822580"/>
              <a:gd name="connsiteX2" fmla="*/ 0 w 8311722"/>
              <a:gd name="connsiteY2" fmla="*/ 5822580 h 5822580"/>
              <a:gd name="connsiteX3" fmla="*/ 8311722 w 8311722"/>
              <a:gd name="connsiteY3" fmla="*/ 0 h 5822580"/>
            </a:gdLst>
            <a:ahLst/>
            <a:cxnLst>
              <a:cxn ang="0">
                <a:pos x="connsiteX0" y="connsiteY0"/>
              </a:cxn>
              <a:cxn ang="0">
                <a:pos x="connsiteX1" y="connsiteY1"/>
              </a:cxn>
              <a:cxn ang="0">
                <a:pos x="connsiteX2" y="connsiteY2"/>
              </a:cxn>
              <a:cxn ang="0">
                <a:pos x="connsiteX3" y="connsiteY3"/>
              </a:cxn>
            </a:cxnLst>
            <a:rect l="l" t="t" r="r" b="b"/>
            <a:pathLst>
              <a:path w="8311722" h="5822580">
                <a:moveTo>
                  <a:pt x="8311722" y="0"/>
                </a:moveTo>
                <a:lnTo>
                  <a:pt x="8311722" y="5822580"/>
                </a:lnTo>
                <a:lnTo>
                  <a:pt x="0" y="5822580"/>
                </a:lnTo>
                <a:cubicBezTo>
                  <a:pt x="507049" y="1575409"/>
                  <a:pt x="6229771" y="4381526"/>
                  <a:pt x="8311722" y="0"/>
                </a:cubicBezTo>
                <a:close/>
              </a:path>
            </a:pathLst>
          </a:custGeom>
          <a:gradFill>
            <a:gsLst>
              <a:gs pos="99000">
                <a:schemeClr val="bg1">
                  <a:alpha val="0"/>
                </a:schemeClr>
              </a:gs>
              <a:gs pos="0">
                <a:schemeClr val="bg1">
                  <a:alpha val="14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31" name="Freeform: Shape 30"/>
          <p:cNvSpPr/>
          <p:nvPr userDrawn="1"/>
        </p:nvSpPr>
        <p:spPr>
          <a:xfrm rot="5400000" flipH="1">
            <a:off x="-268478" y="268473"/>
            <a:ext cx="2423875" cy="1886925"/>
          </a:xfrm>
          <a:custGeom>
            <a:avLst/>
            <a:gdLst>
              <a:gd name="connsiteX0" fmla="*/ 8311722 w 8311722"/>
              <a:gd name="connsiteY0" fmla="*/ 0 h 5822580"/>
              <a:gd name="connsiteX1" fmla="*/ 8311722 w 8311722"/>
              <a:gd name="connsiteY1" fmla="*/ 5822580 h 5822580"/>
              <a:gd name="connsiteX2" fmla="*/ 0 w 8311722"/>
              <a:gd name="connsiteY2" fmla="*/ 5822580 h 5822580"/>
              <a:gd name="connsiteX3" fmla="*/ 8311722 w 8311722"/>
              <a:gd name="connsiteY3" fmla="*/ 0 h 5822580"/>
            </a:gdLst>
            <a:ahLst/>
            <a:cxnLst>
              <a:cxn ang="0">
                <a:pos x="connsiteX0" y="connsiteY0"/>
              </a:cxn>
              <a:cxn ang="0">
                <a:pos x="connsiteX1" y="connsiteY1"/>
              </a:cxn>
              <a:cxn ang="0">
                <a:pos x="connsiteX2" y="connsiteY2"/>
              </a:cxn>
              <a:cxn ang="0">
                <a:pos x="connsiteX3" y="connsiteY3"/>
              </a:cxn>
            </a:cxnLst>
            <a:rect l="l" t="t" r="r" b="b"/>
            <a:pathLst>
              <a:path w="8311722" h="5822580">
                <a:moveTo>
                  <a:pt x="8311722" y="0"/>
                </a:moveTo>
                <a:lnTo>
                  <a:pt x="8311722" y="5822580"/>
                </a:lnTo>
                <a:lnTo>
                  <a:pt x="0" y="5822580"/>
                </a:lnTo>
                <a:cubicBezTo>
                  <a:pt x="507049" y="1575409"/>
                  <a:pt x="6229771" y="4381526"/>
                  <a:pt x="8311722" y="0"/>
                </a:cubicBezTo>
                <a:close/>
              </a:path>
            </a:pathLst>
          </a:custGeom>
          <a:gradFill>
            <a:gsLst>
              <a:gs pos="99000">
                <a:schemeClr val="bg1">
                  <a:alpha val="0"/>
                </a:schemeClr>
              </a:gs>
              <a:gs pos="0">
                <a:schemeClr val="bg1">
                  <a:alpha val="14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32" name="TextBox 31"/>
          <p:cNvSpPr txBox="1"/>
          <p:nvPr userDrawn="1"/>
        </p:nvSpPr>
        <p:spPr>
          <a:xfrm>
            <a:off x="9855200" y="313276"/>
            <a:ext cx="1849925" cy="276999"/>
          </a:xfrm>
          <a:prstGeom prst="rect">
            <a:avLst/>
          </a:prstGeom>
          <a:noFill/>
        </p:spPr>
        <p:txBody>
          <a:bodyPr wrap="square" rtlCol="0">
            <a:spAutoFit/>
          </a:bodyPr>
          <a:lstStyle/>
          <a:p>
            <a:pPr marL="0" marR="0" lvl="0" indent="0" algn="r" defTabSz="713105" rtl="0" eaLnBrk="1" fontAlgn="auto" latinLnBrk="0" hangingPunct="1">
              <a:lnSpc>
                <a:spcPct val="100000"/>
              </a:lnSpc>
              <a:spcBef>
                <a:spcPts val="0"/>
              </a:spcBef>
              <a:spcAft>
                <a:spcPts val="0"/>
              </a:spcAft>
              <a:buClrTx/>
              <a:buSzTx/>
              <a:buFontTx/>
              <a:buNone/>
              <a:defRPr/>
            </a:pPr>
            <a:r>
              <a:rPr lang="en-US" sz="1200" baseline="0" dirty="0">
                <a:solidFill>
                  <a:schemeClr val="bg1"/>
                </a:solidFill>
                <a:latin typeface="Segoe UI Light" panose="020B0502040204020203" pitchFamily="34" charset="0"/>
                <a:ea typeface="Open Sans Light" panose="020B0306030504020204" pitchFamily="34" charset="0"/>
                <a:cs typeface="Segoe UI Light" panose="020B0502040204020203" pitchFamily="34" charset="0"/>
              </a:rPr>
              <a:t>www.yourtemplate.com</a:t>
            </a:r>
            <a:endParaRPr lang="en-US" sz="1200" baseline="0" dirty="0">
              <a:solidFill>
                <a:schemeClr val="bg1"/>
              </a:solidFill>
              <a:latin typeface="Segoe UI Light" panose="020B0502040204020203" pitchFamily="34" charset="0"/>
              <a:ea typeface="Open Sans Light" panose="020B0306030504020204" pitchFamily="34" charset="0"/>
              <a:cs typeface="Segoe UI Light" panose="020B0502040204020203" pitchFamily="34" charset="0"/>
            </a:endParaRPr>
          </a:p>
        </p:txBody>
      </p:sp>
      <p:sp>
        <p:nvSpPr>
          <p:cNvPr id="33" name="Rectangle 32"/>
          <p:cNvSpPr/>
          <p:nvPr userDrawn="1"/>
        </p:nvSpPr>
        <p:spPr>
          <a:xfrm>
            <a:off x="653908" y="251721"/>
            <a:ext cx="1746392" cy="400110"/>
          </a:xfrm>
          <a:prstGeom prst="rect">
            <a:avLst/>
          </a:prstGeom>
        </p:spPr>
        <p:txBody>
          <a:bodyPr wrap="square">
            <a:spAutoFit/>
          </a:bodyPr>
          <a:lstStyle/>
          <a:p>
            <a:r>
              <a:rPr lang="en-US" sz="2000" b="1" dirty="0">
                <a:solidFill>
                  <a:schemeClr val="bg1"/>
                </a:solidFill>
                <a:latin typeface="Poppins" panose="00000500000000000000" pitchFamily="2" charset="0"/>
                <a:cs typeface="Poppins" panose="00000500000000000000" pitchFamily="2" charset="0"/>
              </a:rPr>
              <a:t>Rocket UP</a:t>
            </a:r>
            <a:endParaRPr lang="id-ID" sz="2000" b="1" dirty="0">
              <a:solidFill>
                <a:schemeClr val="bg1"/>
              </a:solidFill>
              <a:latin typeface="Poppins" panose="00000500000000000000" pitchFamily="2" charset="0"/>
              <a:cs typeface="Poppins" panose="00000500000000000000" pitchFamily="2" charset="0"/>
            </a:endParaRPr>
          </a:p>
        </p:txBody>
      </p:sp>
      <p:grpSp>
        <p:nvGrpSpPr>
          <p:cNvPr id="34" name="Group 33"/>
          <p:cNvGrpSpPr/>
          <p:nvPr userDrawn="1"/>
        </p:nvGrpSpPr>
        <p:grpSpPr>
          <a:xfrm>
            <a:off x="431938" y="216943"/>
            <a:ext cx="248148" cy="466776"/>
            <a:chOff x="396349" y="266952"/>
            <a:chExt cx="219147" cy="412224"/>
          </a:xfrm>
          <a:solidFill>
            <a:schemeClr val="bg1"/>
          </a:solidFill>
        </p:grpSpPr>
        <p:sp>
          <p:nvSpPr>
            <p:cNvPr id="35" name="Graphic 27"/>
            <p:cNvSpPr/>
            <p:nvPr/>
          </p:nvSpPr>
          <p:spPr>
            <a:xfrm>
              <a:off x="417030" y="563289"/>
              <a:ext cx="64938" cy="115887"/>
            </a:xfrm>
            <a:custGeom>
              <a:avLst/>
              <a:gdLst>
                <a:gd name="connsiteX0" fmla="*/ 35032 w 64938"/>
                <a:gd name="connsiteY0" fmla="*/ 0 h 115887"/>
                <a:gd name="connsiteX1" fmla="*/ 10580 w 64938"/>
                <a:gd name="connsiteY1" fmla="*/ 113291 h 115887"/>
                <a:gd name="connsiteX2" fmla="*/ 17265 w 64938"/>
                <a:gd name="connsiteY2" fmla="*/ 114522 h 115887"/>
                <a:gd name="connsiteX3" fmla="*/ 64938 w 64938"/>
                <a:gd name="connsiteY3" fmla="*/ 70895 h 115887"/>
                <a:gd name="connsiteX4" fmla="*/ 35032 w 64938"/>
                <a:gd name="connsiteY4" fmla="*/ 0 h 11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 h="115887">
                  <a:moveTo>
                    <a:pt x="35032" y="0"/>
                  </a:moveTo>
                  <a:cubicBezTo>
                    <a:pt x="18848" y="5278"/>
                    <a:pt x="-18095" y="33073"/>
                    <a:pt x="10580" y="113291"/>
                  </a:cubicBezTo>
                  <a:cubicBezTo>
                    <a:pt x="11635" y="116106"/>
                    <a:pt x="15330" y="116809"/>
                    <a:pt x="17265" y="114522"/>
                  </a:cubicBezTo>
                  <a:cubicBezTo>
                    <a:pt x="24301" y="106254"/>
                    <a:pt x="35032" y="82681"/>
                    <a:pt x="64938" y="70895"/>
                  </a:cubicBezTo>
                  <a:lnTo>
                    <a:pt x="35032" y="0"/>
                  </a:lnTo>
                  <a:close/>
                </a:path>
              </a:pathLst>
            </a:custGeom>
            <a:grpFill/>
            <a:ln w="1753" cap="flat">
              <a:noFill/>
              <a:prstDash val="solid"/>
              <a:miter/>
            </a:ln>
          </p:spPr>
          <p:txBody>
            <a:bodyPr rtlCol="0" anchor="ctr"/>
            <a:lstStyle/>
            <a:p>
              <a:endParaRPr lang="en-US">
                <a:solidFill>
                  <a:schemeClr val="bg1"/>
                </a:solidFill>
              </a:endParaRPr>
            </a:p>
          </p:txBody>
        </p:sp>
        <p:sp>
          <p:nvSpPr>
            <p:cNvPr id="36" name="Graphic 27"/>
            <p:cNvSpPr/>
            <p:nvPr/>
          </p:nvSpPr>
          <p:spPr>
            <a:xfrm>
              <a:off x="540197" y="535634"/>
              <a:ext cx="75299" cy="94930"/>
            </a:xfrm>
            <a:custGeom>
              <a:avLst/>
              <a:gdLst>
                <a:gd name="connsiteX0" fmla="*/ 0 w 75299"/>
                <a:gd name="connsiteY0" fmla="*/ 213 h 94930"/>
                <a:gd name="connsiteX1" fmla="*/ 75293 w 75299"/>
                <a:gd name="connsiteY1" fmla="*/ 90634 h 94930"/>
                <a:gd name="connsiteX2" fmla="*/ 69663 w 75299"/>
                <a:gd name="connsiteY2" fmla="*/ 94504 h 94930"/>
                <a:gd name="connsiteX3" fmla="*/ 6157 w 75299"/>
                <a:gd name="connsiteY3" fmla="*/ 83246 h 94930"/>
                <a:gd name="connsiteX4" fmla="*/ 0 w 75299"/>
                <a:gd name="connsiteY4" fmla="*/ 213 h 94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99" h="94930">
                  <a:moveTo>
                    <a:pt x="0" y="213"/>
                  </a:moveTo>
                  <a:cubicBezTo>
                    <a:pt x="16888" y="-1547"/>
                    <a:pt x="68784" y="5842"/>
                    <a:pt x="75293" y="90634"/>
                  </a:cubicBezTo>
                  <a:cubicBezTo>
                    <a:pt x="75469" y="93625"/>
                    <a:pt x="72302" y="95912"/>
                    <a:pt x="69663" y="94504"/>
                  </a:cubicBezTo>
                  <a:cubicBezTo>
                    <a:pt x="59812" y="89755"/>
                    <a:pt x="38174" y="81838"/>
                    <a:pt x="6157" y="83246"/>
                  </a:cubicBezTo>
                  <a:lnTo>
                    <a:pt x="0" y="213"/>
                  </a:lnTo>
                  <a:close/>
                </a:path>
              </a:pathLst>
            </a:custGeom>
            <a:grpFill/>
            <a:ln w="1753" cap="flat">
              <a:noFill/>
              <a:prstDash val="solid"/>
              <a:miter/>
            </a:ln>
          </p:spPr>
          <p:txBody>
            <a:bodyPr rtlCol="0" anchor="ctr"/>
            <a:lstStyle/>
            <a:p>
              <a:endParaRPr lang="en-US">
                <a:solidFill>
                  <a:schemeClr val="bg1"/>
                </a:solidFill>
              </a:endParaRPr>
            </a:p>
          </p:txBody>
        </p:sp>
        <p:sp>
          <p:nvSpPr>
            <p:cNvPr id="37" name="Graphic 27"/>
            <p:cNvSpPr/>
            <p:nvPr/>
          </p:nvSpPr>
          <p:spPr>
            <a:xfrm>
              <a:off x="396349" y="269507"/>
              <a:ext cx="158608" cy="377695"/>
            </a:xfrm>
            <a:custGeom>
              <a:avLst/>
              <a:gdLst>
                <a:gd name="connsiteX0" fmla="*/ 87730 w 158608"/>
                <a:gd name="connsiteY0" fmla="*/ 377167 h 377695"/>
                <a:gd name="connsiteX1" fmla="*/ 22112 w 158608"/>
                <a:gd name="connsiteY1" fmla="*/ 249627 h 377695"/>
                <a:gd name="connsiteX2" fmla="*/ 1354 w 158608"/>
                <a:gd name="connsiteY2" fmla="*/ 109245 h 377695"/>
                <a:gd name="connsiteX3" fmla="*/ 36714 w 158608"/>
                <a:gd name="connsiteY3" fmla="*/ 176 h 377695"/>
                <a:gd name="connsiteX4" fmla="*/ 37417 w 158608"/>
                <a:gd name="connsiteY4" fmla="*/ 0 h 377695"/>
                <a:gd name="connsiteX5" fmla="*/ 114821 w 158608"/>
                <a:gd name="connsiteY5" fmla="*/ 80746 h 377695"/>
                <a:gd name="connsiteX6" fmla="*/ 155458 w 158608"/>
                <a:gd name="connsiteY6" fmla="*/ 361511 h 377695"/>
                <a:gd name="connsiteX7" fmla="*/ 155458 w 158608"/>
                <a:gd name="connsiteY7" fmla="*/ 362214 h 377695"/>
                <a:gd name="connsiteX8" fmla="*/ 88081 w 158608"/>
                <a:gd name="connsiteY8" fmla="*/ 377695 h 377695"/>
                <a:gd name="connsiteX9" fmla="*/ 87730 w 158608"/>
                <a:gd name="connsiteY9" fmla="*/ 377167 h 377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608" h="377695">
                  <a:moveTo>
                    <a:pt x="87730" y="377167"/>
                  </a:moveTo>
                  <a:cubicBezTo>
                    <a:pt x="68555" y="349372"/>
                    <a:pt x="41463" y="304513"/>
                    <a:pt x="22112" y="249627"/>
                  </a:cubicBezTo>
                  <a:cubicBezTo>
                    <a:pt x="3817" y="198259"/>
                    <a:pt x="-3220" y="150937"/>
                    <a:pt x="1354" y="109245"/>
                  </a:cubicBezTo>
                  <a:cubicBezTo>
                    <a:pt x="10150" y="28323"/>
                    <a:pt x="31260" y="704"/>
                    <a:pt x="36714" y="176"/>
                  </a:cubicBezTo>
                  <a:cubicBezTo>
                    <a:pt x="36889" y="176"/>
                    <a:pt x="37065" y="0"/>
                    <a:pt x="37417" y="0"/>
                  </a:cubicBezTo>
                  <a:cubicBezTo>
                    <a:pt x="41639" y="0"/>
                    <a:pt x="72425" y="14073"/>
                    <a:pt x="114821" y="80746"/>
                  </a:cubicBezTo>
                  <a:cubicBezTo>
                    <a:pt x="159152" y="150761"/>
                    <a:pt x="163198" y="220777"/>
                    <a:pt x="155458" y="361511"/>
                  </a:cubicBezTo>
                  <a:lnTo>
                    <a:pt x="155458" y="362214"/>
                  </a:lnTo>
                  <a:lnTo>
                    <a:pt x="88081" y="377695"/>
                  </a:lnTo>
                  <a:lnTo>
                    <a:pt x="87730" y="377167"/>
                  </a:lnTo>
                  <a:close/>
                </a:path>
              </a:pathLst>
            </a:custGeom>
            <a:grpFill/>
            <a:ln w="1753" cap="flat">
              <a:noFill/>
              <a:prstDash val="solid"/>
              <a:miter/>
            </a:ln>
          </p:spPr>
          <p:txBody>
            <a:bodyPr rtlCol="0" anchor="ctr"/>
            <a:lstStyle/>
            <a:p>
              <a:endParaRPr lang="en-US">
                <a:solidFill>
                  <a:schemeClr val="bg1"/>
                </a:solidFill>
              </a:endParaRPr>
            </a:p>
          </p:txBody>
        </p:sp>
        <p:sp>
          <p:nvSpPr>
            <p:cNvPr id="38" name="Graphic 27"/>
            <p:cNvSpPr/>
            <p:nvPr/>
          </p:nvSpPr>
          <p:spPr>
            <a:xfrm>
              <a:off x="398407" y="266952"/>
              <a:ext cx="111883" cy="108706"/>
            </a:xfrm>
            <a:custGeom>
              <a:avLst/>
              <a:gdLst>
                <a:gd name="connsiteX0" fmla="*/ 111884 w 111883"/>
                <a:gd name="connsiteY0" fmla="*/ 80288 h 108706"/>
                <a:gd name="connsiteX1" fmla="*/ 34656 w 111883"/>
                <a:gd name="connsiteY1" fmla="*/ 70 h 108706"/>
                <a:gd name="connsiteX2" fmla="*/ 3694 w 111883"/>
                <a:gd name="connsiteY2" fmla="*/ 78529 h 108706"/>
                <a:gd name="connsiteX3" fmla="*/ 0 w 111883"/>
                <a:gd name="connsiteY3" fmla="*/ 108435 h 108706"/>
                <a:gd name="connsiteX4" fmla="*/ 24980 w 111883"/>
                <a:gd name="connsiteY4" fmla="*/ 107907 h 108706"/>
                <a:gd name="connsiteX5" fmla="*/ 57173 w 111883"/>
                <a:gd name="connsiteY5" fmla="*/ 102278 h 108706"/>
                <a:gd name="connsiteX6" fmla="*/ 111884 w 111883"/>
                <a:gd name="connsiteY6" fmla="*/ 80288 h 108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83" h="108706">
                  <a:moveTo>
                    <a:pt x="111884" y="80288"/>
                  </a:moveTo>
                  <a:cubicBezTo>
                    <a:pt x="69487" y="13440"/>
                    <a:pt x="37646" y="-1162"/>
                    <a:pt x="34656" y="70"/>
                  </a:cubicBezTo>
                  <a:cubicBezTo>
                    <a:pt x="31841" y="70"/>
                    <a:pt x="13370" y="18365"/>
                    <a:pt x="3694" y="78529"/>
                  </a:cubicBezTo>
                  <a:cubicBezTo>
                    <a:pt x="2287" y="87501"/>
                    <a:pt x="1056" y="97528"/>
                    <a:pt x="0" y="108435"/>
                  </a:cubicBezTo>
                  <a:cubicBezTo>
                    <a:pt x="0" y="108435"/>
                    <a:pt x="9851" y="109315"/>
                    <a:pt x="24980" y="107907"/>
                  </a:cubicBezTo>
                  <a:cubicBezTo>
                    <a:pt x="34128" y="107028"/>
                    <a:pt x="45211" y="105444"/>
                    <a:pt x="57173" y="102278"/>
                  </a:cubicBezTo>
                  <a:cubicBezTo>
                    <a:pt x="95523" y="92602"/>
                    <a:pt x="111884" y="80288"/>
                    <a:pt x="111884" y="80288"/>
                  </a:cubicBezTo>
                  <a:close/>
                </a:path>
              </a:pathLst>
            </a:custGeom>
            <a:grpFill/>
            <a:ln w="1753" cap="flat">
              <a:noFill/>
              <a:prstDash val="solid"/>
              <a:miter/>
            </a:ln>
          </p:spPr>
          <p:txBody>
            <a:bodyPr rtlCol="0" anchor="ctr"/>
            <a:lstStyle/>
            <a:p>
              <a:endParaRPr lang="en-US">
                <a:solidFill>
                  <a:schemeClr val="bg1"/>
                </a:solidFill>
              </a:endParaRPr>
            </a:p>
          </p:txBody>
        </p:sp>
        <p:sp>
          <p:nvSpPr>
            <p:cNvPr id="39" name="Graphic 27"/>
            <p:cNvSpPr/>
            <p:nvPr/>
          </p:nvSpPr>
          <p:spPr>
            <a:xfrm>
              <a:off x="497116" y="532445"/>
              <a:ext cx="29988" cy="127425"/>
            </a:xfrm>
            <a:custGeom>
              <a:avLst/>
              <a:gdLst>
                <a:gd name="connsiteX0" fmla="*/ 1916 w 29988"/>
                <a:gd name="connsiteY0" fmla="*/ 587 h 127425"/>
                <a:gd name="connsiteX1" fmla="*/ 13174 w 29988"/>
                <a:gd name="connsiteY1" fmla="*/ 98397 h 127425"/>
                <a:gd name="connsiteX2" fmla="*/ 27775 w 29988"/>
                <a:gd name="connsiteY2" fmla="*/ 127423 h 127425"/>
                <a:gd name="connsiteX3" fmla="*/ 28479 w 29988"/>
                <a:gd name="connsiteY3" fmla="*/ 96286 h 127425"/>
                <a:gd name="connsiteX4" fmla="*/ 1916 w 29988"/>
                <a:gd name="connsiteY4" fmla="*/ 587 h 127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88" h="127425">
                  <a:moveTo>
                    <a:pt x="1916" y="587"/>
                  </a:moveTo>
                  <a:cubicBezTo>
                    <a:pt x="-3890" y="-6978"/>
                    <a:pt x="4554" y="60399"/>
                    <a:pt x="13174" y="98397"/>
                  </a:cubicBezTo>
                  <a:cubicBezTo>
                    <a:pt x="17396" y="116517"/>
                    <a:pt x="26192" y="127248"/>
                    <a:pt x="27775" y="127423"/>
                  </a:cubicBezTo>
                  <a:cubicBezTo>
                    <a:pt x="29359" y="127599"/>
                    <a:pt x="31470" y="115285"/>
                    <a:pt x="28479" y="96286"/>
                  </a:cubicBezTo>
                  <a:cubicBezTo>
                    <a:pt x="24961" y="74472"/>
                    <a:pt x="13174" y="15188"/>
                    <a:pt x="1916" y="587"/>
                  </a:cubicBezTo>
                  <a:close/>
                </a:path>
              </a:pathLst>
            </a:custGeom>
            <a:grpFill/>
            <a:ln w="1753" cap="flat">
              <a:noFill/>
              <a:prstDash val="solid"/>
              <a:miter/>
            </a:ln>
          </p:spPr>
          <p:txBody>
            <a:bodyPr rtlCol="0" anchor="ctr"/>
            <a:lstStyle/>
            <a:p>
              <a:endParaRPr lang="en-US">
                <a:solidFill>
                  <a:schemeClr val="bg1"/>
                </a:solidFill>
              </a:endParaRPr>
            </a:p>
          </p:txBody>
        </p:sp>
        <p:sp>
          <p:nvSpPr>
            <p:cNvPr id="40" name="Graphic 27"/>
            <p:cNvSpPr/>
            <p:nvPr/>
          </p:nvSpPr>
          <p:spPr>
            <a:xfrm>
              <a:off x="431480" y="399862"/>
              <a:ext cx="77051" cy="77051"/>
            </a:xfrm>
            <a:custGeom>
              <a:avLst/>
              <a:gdLst>
                <a:gd name="connsiteX0" fmla="*/ 77052 w 77051"/>
                <a:gd name="connsiteY0" fmla="*/ 38526 h 77051"/>
                <a:gd name="connsiteX1" fmla="*/ 38526 w 77051"/>
                <a:gd name="connsiteY1" fmla="*/ 77052 h 77051"/>
                <a:gd name="connsiteX2" fmla="*/ 0 w 77051"/>
                <a:gd name="connsiteY2" fmla="*/ 38526 h 77051"/>
                <a:gd name="connsiteX3" fmla="*/ 38526 w 77051"/>
                <a:gd name="connsiteY3" fmla="*/ 0 h 77051"/>
                <a:gd name="connsiteX4" fmla="*/ 77052 w 77051"/>
                <a:gd name="connsiteY4" fmla="*/ 38526 h 77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51" h="77051">
                  <a:moveTo>
                    <a:pt x="77052" y="38526"/>
                  </a:moveTo>
                  <a:cubicBezTo>
                    <a:pt x="77052" y="59803"/>
                    <a:pt x="59803" y="77052"/>
                    <a:pt x="38526" y="77052"/>
                  </a:cubicBezTo>
                  <a:cubicBezTo>
                    <a:pt x="17249" y="77052"/>
                    <a:pt x="0" y="59803"/>
                    <a:pt x="0" y="38526"/>
                  </a:cubicBezTo>
                  <a:cubicBezTo>
                    <a:pt x="0" y="17249"/>
                    <a:pt x="17249" y="0"/>
                    <a:pt x="38526" y="0"/>
                  </a:cubicBezTo>
                  <a:cubicBezTo>
                    <a:pt x="59803" y="0"/>
                    <a:pt x="77052" y="17249"/>
                    <a:pt x="77052" y="38526"/>
                  </a:cubicBezTo>
                  <a:close/>
                </a:path>
              </a:pathLst>
            </a:custGeom>
            <a:grpFill/>
            <a:ln w="1753" cap="flat">
              <a:noFill/>
              <a:prstDash val="solid"/>
              <a:miter/>
            </a:ln>
          </p:spPr>
          <p:txBody>
            <a:bodyPr rtlCol="0" anchor="ctr"/>
            <a:lstStyle/>
            <a:p>
              <a:endParaRPr lang="en-US">
                <a:solidFill>
                  <a:schemeClr val="bg1"/>
                </a:solidFill>
              </a:endParaRPr>
            </a:p>
          </p:txBody>
        </p:sp>
        <p:sp>
          <p:nvSpPr>
            <p:cNvPr id="41" name="Graphic 27"/>
            <p:cNvSpPr/>
            <p:nvPr/>
          </p:nvSpPr>
          <p:spPr>
            <a:xfrm>
              <a:off x="458571" y="410518"/>
              <a:ext cx="39053" cy="14324"/>
            </a:xfrm>
            <a:custGeom>
              <a:avLst/>
              <a:gdLst>
                <a:gd name="connsiteX0" fmla="*/ 0 w 39053"/>
                <a:gd name="connsiteY0" fmla="*/ 1482 h 14324"/>
                <a:gd name="connsiteX1" fmla="*/ 39054 w 39053"/>
                <a:gd name="connsiteY1" fmla="*/ 14324 h 14324"/>
              </a:gdLst>
              <a:ahLst/>
              <a:cxnLst>
                <a:cxn ang="0">
                  <a:pos x="connsiteX0" y="connsiteY0"/>
                </a:cxn>
                <a:cxn ang="0">
                  <a:pos x="connsiteX1" y="connsiteY1"/>
                </a:cxn>
              </a:cxnLst>
              <a:rect l="l" t="t" r="r" b="b"/>
              <a:pathLst>
                <a:path w="39053" h="14324">
                  <a:moveTo>
                    <a:pt x="0" y="1482"/>
                  </a:moveTo>
                  <a:cubicBezTo>
                    <a:pt x="0" y="1482"/>
                    <a:pt x="27443" y="-6434"/>
                    <a:pt x="39054" y="14324"/>
                  </a:cubicBezTo>
                </a:path>
              </a:pathLst>
            </a:custGeom>
            <a:grpFill/>
            <a:ln w="1753" cap="rnd">
              <a:solidFill>
                <a:srgbClr val="FFFFFF"/>
              </a:solidFill>
              <a:prstDash val="solid"/>
              <a:round/>
            </a:ln>
          </p:spPr>
          <p:txBody>
            <a:bodyPr rtlCol="0" anchor="ctr"/>
            <a:lstStyle/>
            <a:p>
              <a:endParaRPr lang="en-US">
                <a:solidFill>
                  <a:schemeClr val="bg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48000" decel="48000" fill="hold" grpId="0" nodeType="withEffect" nodePh="1">
                                  <p:stCondLst>
                                    <p:cond delay="0"/>
                                  </p:stCondLst>
                                  <p:endCondLst>
                                    <p:cond evt="begin" delay="0">
                                      <p:tn val="5"/>
                                    </p:cond>
                                  </p:end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ppt_x"/>
                                          </p:val>
                                        </p:tav>
                                        <p:tav tm="100000">
                                          <p:val>
                                            <p:strVal val="#ppt_x"/>
                                          </p:val>
                                        </p:tav>
                                      </p:tavLst>
                                    </p:anim>
                                    <p:anim calcmode="lin" valueType="num">
                                      <p:cBhvr additive="base">
                                        <p:cTn id="8"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1019176" y="2827286"/>
            <a:ext cx="3136900" cy="1810657"/>
          </a:xfrm>
          <a:prstGeom prst="roundRect">
            <a:avLst>
              <a:gd name="adj" fmla="val 5695"/>
            </a:avLst>
          </a:prstGeom>
          <a:solidFill>
            <a:schemeClr val="bg1">
              <a:lumMod val="95000"/>
            </a:schemeClr>
          </a:solidFill>
          <a:effectLst>
            <a:outerShdw blurRad="1270000" dist="673100" dir="5400000" sx="75000" sy="75000" algn="t" rotWithShape="0">
              <a:prstClr val="black">
                <a:alpha val="20000"/>
              </a:prstClr>
            </a:outerShdw>
          </a:effectLst>
        </p:spPr>
        <p:txBody>
          <a:bodyPr wrap="square">
            <a:noAutofit/>
          </a:bodyPr>
          <a:lstStyle>
            <a:lvl1pPr marL="0" indent="0" algn="ctr">
              <a:buNone/>
              <a:defRPr sz="1600">
                <a:solidFill>
                  <a:schemeClr val="tx1">
                    <a:lumMod val="65000"/>
                    <a:lumOff val="35000"/>
                  </a:schemeClr>
                </a:solidFill>
                <a:latin typeface="Segoe UI Light" panose="020B0502040204020203" pitchFamily="34" charset="0"/>
                <a:cs typeface="Segoe UI Light" panose="020B0502040204020203" pitchFamily="34" charset="0"/>
              </a:defRPr>
            </a:lvl1pPr>
          </a:lstStyle>
          <a:p>
            <a:endParaRPr lang="id-ID"/>
          </a:p>
        </p:txBody>
      </p:sp>
      <p:sp>
        <p:nvSpPr>
          <p:cNvPr id="6" name="Picture Placeholder 5"/>
          <p:cNvSpPr>
            <a:spLocks noGrp="1"/>
          </p:cNvSpPr>
          <p:nvPr>
            <p:ph type="pic" sz="quarter" idx="12"/>
          </p:nvPr>
        </p:nvSpPr>
        <p:spPr>
          <a:xfrm>
            <a:off x="4527550" y="2827286"/>
            <a:ext cx="3136900" cy="1810657"/>
          </a:xfrm>
          <a:prstGeom prst="roundRect">
            <a:avLst>
              <a:gd name="adj" fmla="val 5695"/>
            </a:avLst>
          </a:prstGeom>
          <a:solidFill>
            <a:schemeClr val="bg1">
              <a:lumMod val="95000"/>
            </a:schemeClr>
          </a:solidFill>
          <a:effectLst>
            <a:outerShdw blurRad="1270000" dist="673100" dir="5400000" sx="75000" sy="75000" algn="t" rotWithShape="0">
              <a:prstClr val="black">
                <a:alpha val="20000"/>
              </a:prstClr>
            </a:outerShdw>
          </a:effectLst>
        </p:spPr>
        <p:txBody>
          <a:bodyPr wrap="square">
            <a:noAutofit/>
          </a:bodyPr>
          <a:lstStyle>
            <a:lvl1pPr marL="0" indent="0" algn="ctr">
              <a:buNone/>
              <a:defRPr sz="1600">
                <a:solidFill>
                  <a:schemeClr val="tx1">
                    <a:lumMod val="65000"/>
                    <a:lumOff val="35000"/>
                  </a:schemeClr>
                </a:solidFill>
                <a:latin typeface="Segoe UI Light" panose="020B0502040204020203" pitchFamily="34" charset="0"/>
                <a:cs typeface="Segoe UI Light" panose="020B0502040204020203" pitchFamily="34" charset="0"/>
              </a:defRPr>
            </a:lvl1pPr>
          </a:lstStyle>
          <a:p>
            <a:endParaRPr lang="id-ID"/>
          </a:p>
        </p:txBody>
      </p:sp>
      <p:sp>
        <p:nvSpPr>
          <p:cNvPr id="7" name="Picture Placeholder 5"/>
          <p:cNvSpPr>
            <a:spLocks noGrp="1"/>
          </p:cNvSpPr>
          <p:nvPr>
            <p:ph type="pic" sz="quarter" idx="13"/>
          </p:nvPr>
        </p:nvSpPr>
        <p:spPr>
          <a:xfrm>
            <a:off x="8035924" y="2827286"/>
            <a:ext cx="3136900" cy="1810657"/>
          </a:xfrm>
          <a:prstGeom prst="roundRect">
            <a:avLst>
              <a:gd name="adj" fmla="val 5695"/>
            </a:avLst>
          </a:prstGeom>
          <a:solidFill>
            <a:schemeClr val="bg1">
              <a:lumMod val="95000"/>
            </a:schemeClr>
          </a:solidFill>
          <a:effectLst>
            <a:outerShdw blurRad="1270000" dist="673100" dir="5400000" sx="75000" sy="75000" algn="t" rotWithShape="0">
              <a:prstClr val="black">
                <a:alpha val="20000"/>
              </a:prstClr>
            </a:outerShdw>
          </a:effectLst>
        </p:spPr>
        <p:txBody>
          <a:bodyPr wrap="square">
            <a:noAutofit/>
          </a:bodyPr>
          <a:lstStyle>
            <a:lvl1pPr marL="0" indent="0" algn="ctr">
              <a:buNone/>
              <a:defRPr sz="1600">
                <a:solidFill>
                  <a:schemeClr val="tx1">
                    <a:lumMod val="65000"/>
                    <a:lumOff val="35000"/>
                  </a:schemeClr>
                </a:solidFill>
                <a:latin typeface="Segoe UI Light" panose="020B0502040204020203" pitchFamily="34" charset="0"/>
                <a:cs typeface="Segoe UI Light" panose="020B0502040204020203" pitchFamily="34" charset="0"/>
              </a:defRPr>
            </a:lvl1p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1+#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0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1+#ppt_w/2"/>
                                          </p:val>
                                        </p:tav>
                                        <p:tav tm="100000">
                                          <p:val>
                                            <p:strVal val="#ppt_x"/>
                                          </p:val>
                                        </p:tav>
                                      </p:tavLst>
                                    </p:anim>
                                    <p:anim calcmode="lin" valueType="num">
                                      <p:cBhvr additive="base">
                                        <p:cTn id="12" dur="75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2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750" fill="hold"/>
                                        <p:tgtEl>
                                          <p:spTgt spid="7"/>
                                        </p:tgtEl>
                                        <p:attrNameLst>
                                          <p:attrName>ppt_x</p:attrName>
                                        </p:attrNameLst>
                                      </p:cBhvr>
                                      <p:tavLst>
                                        <p:tav tm="0">
                                          <p:val>
                                            <p:strVal val="1+#ppt_w/2"/>
                                          </p:val>
                                        </p:tav>
                                        <p:tav tm="100000">
                                          <p:val>
                                            <p:strVal val="#ppt_x"/>
                                          </p:val>
                                        </p:tav>
                                      </p:tavLst>
                                    </p:anim>
                                    <p:anim calcmode="lin" valueType="num">
                                      <p:cBhvr additive="base">
                                        <p:cTn id="16" dur="7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3" name="Picture Placeholder 3"/>
          <p:cNvSpPr>
            <a:spLocks noGrp="1"/>
          </p:cNvSpPr>
          <p:nvPr>
            <p:ph type="pic" sz="quarter" idx="10" hasCustomPrompt="1"/>
          </p:nvPr>
        </p:nvSpPr>
        <p:spPr>
          <a:xfrm>
            <a:off x="0" y="0"/>
            <a:ext cx="12192000" cy="3429000"/>
          </a:xfrm>
          <a:prstGeom prst="rect">
            <a:avLst/>
          </a:prstGeom>
          <a:solidFill>
            <a:schemeClr val="bg1">
              <a:lumMod val="95000"/>
            </a:schemeClr>
          </a:solidFill>
        </p:spPr>
        <p:txBody>
          <a:bodyPr/>
          <a:lstStyle>
            <a:lvl1pPr marL="0" indent="0">
              <a:buNone/>
              <a:defRPr sz="2000">
                <a:solidFill>
                  <a:schemeClr val="tx1">
                    <a:lumMod val="50000"/>
                    <a:lumOff val="50000"/>
                  </a:schemeClr>
                </a:solidFill>
                <a:latin typeface="Segoe UI" panose="020B0502040204020203" pitchFamily="34" charset="0"/>
              </a:defRPr>
            </a:lvl1pPr>
          </a:lstStyle>
          <a:p>
            <a:r>
              <a:rPr lang="en-US" dirty="0"/>
              <a:t>Image Placeholder</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8" name="Freeform: Shape 7"/>
          <p:cNvSpPr/>
          <p:nvPr userDrawn="1"/>
        </p:nvSpPr>
        <p:spPr>
          <a:xfrm>
            <a:off x="0" y="0"/>
            <a:ext cx="12192000" cy="5134427"/>
          </a:xfrm>
          <a:custGeom>
            <a:avLst/>
            <a:gdLst>
              <a:gd name="connsiteX0" fmla="*/ 0 w 12192000"/>
              <a:gd name="connsiteY0" fmla="*/ 0 h 5134427"/>
              <a:gd name="connsiteX1" fmla="*/ 12192000 w 12192000"/>
              <a:gd name="connsiteY1" fmla="*/ 0 h 5134427"/>
              <a:gd name="connsiteX2" fmla="*/ 12192000 w 12192000"/>
              <a:gd name="connsiteY2" fmla="*/ 2695269 h 5134427"/>
              <a:gd name="connsiteX3" fmla="*/ 12192000 w 12192000"/>
              <a:gd name="connsiteY3" fmla="*/ 3429000 h 5134427"/>
              <a:gd name="connsiteX4" fmla="*/ 12192000 w 12192000"/>
              <a:gd name="connsiteY4" fmla="*/ 5069349 h 5134427"/>
              <a:gd name="connsiteX5" fmla="*/ 0 w 12192000"/>
              <a:gd name="connsiteY5" fmla="*/ 5069349 h 5134427"/>
              <a:gd name="connsiteX6" fmla="*/ 0 w 12192000"/>
              <a:gd name="connsiteY6" fmla="*/ 3429000 h 5134427"/>
              <a:gd name="connsiteX7" fmla="*/ 0 w 12192000"/>
              <a:gd name="connsiteY7" fmla="*/ 2695269 h 5134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134427">
                <a:moveTo>
                  <a:pt x="0" y="0"/>
                </a:moveTo>
                <a:lnTo>
                  <a:pt x="12192000" y="0"/>
                </a:lnTo>
                <a:lnTo>
                  <a:pt x="12192000" y="2695269"/>
                </a:lnTo>
                <a:lnTo>
                  <a:pt x="12192000" y="3429000"/>
                </a:lnTo>
                <a:lnTo>
                  <a:pt x="12192000" y="5069349"/>
                </a:lnTo>
                <a:cubicBezTo>
                  <a:pt x="8186993" y="5600200"/>
                  <a:pt x="4506451" y="2636285"/>
                  <a:pt x="0" y="5069349"/>
                </a:cubicBezTo>
                <a:lnTo>
                  <a:pt x="0" y="3429000"/>
                </a:lnTo>
                <a:lnTo>
                  <a:pt x="0" y="269526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9" name="Freeform: Shape 8"/>
          <p:cNvSpPr/>
          <p:nvPr userDrawn="1"/>
        </p:nvSpPr>
        <p:spPr>
          <a:xfrm flipV="1">
            <a:off x="0" y="0"/>
            <a:ext cx="12192000" cy="4911317"/>
          </a:xfrm>
          <a:custGeom>
            <a:avLst/>
            <a:gdLst>
              <a:gd name="connsiteX0" fmla="*/ 0 w 12192000"/>
              <a:gd name="connsiteY0" fmla="*/ 4911317 h 4911317"/>
              <a:gd name="connsiteX1" fmla="*/ 12192000 w 12192000"/>
              <a:gd name="connsiteY1" fmla="*/ 4911317 h 4911317"/>
              <a:gd name="connsiteX2" fmla="*/ 12192000 w 12192000"/>
              <a:gd name="connsiteY2" fmla="*/ 2216047 h 4911317"/>
              <a:gd name="connsiteX3" fmla="*/ 12192000 w 12192000"/>
              <a:gd name="connsiteY3" fmla="*/ 2066517 h 4911317"/>
              <a:gd name="connsiteX4" fmla="*/ 12192000 w 12192000"/>
              <a:gd name="connsiteY4" fmla="*/ 59126 h 4911317"/>
              <a:gd name="connsiteX5" fmla="*/ 0 w 12192000"/>
              <a:gd name="connsiteY5" fmla="*/ 59126 h 4911317"/>
              <a:gd name="connsiteX6" fmla="*/ 0 w 12192000"/>
              <a:gd name="connsiteY6" fmla="*/ 2066517 h 4911317"/>
              <a:gd name="connsiteX7" fmla="*/ 0 w 12192000"/>
              <a:gd name="connsiteY7" fmla="*/ 2216047 h 491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911317">
                <a:moveTo>
                  <a:pt x="0" y="4911317"/>
                </a:moveTo>
                <a:lnTo>
                  <a:pt x="12192000" y="4911317"/>
                </a:lnTo>
                <a:lnTo>
                  <a:pt x="12192000" y="2216047"/>
                </a:lnTo>
                <a:lnTo>
                  <a:pt x="12192000" y="2066517"/>
                </a:lnTo>
                <a:lnTo>
                  <a:pt x="12192000" y="59126"/>
                </a:lnTo>
                <a:cubicBezTo>
                  <a:pt x="8186993" y="-423167"/>
                  <a:pt x="4506451" y="2269636"/>
                  <a:pt x="0" y="59126"/>
                </a:cubicBezTo>
                <a:lnTo>
                  <a:pt x="0" y="2066517"/>
                </a:lnTo>
                <a:lnTo>
                  <a:pt x="0" y="2216047"/>
                </a:lnTo>
                <a:close/>
              </a:path>
            </a:pathLst>
          </a:custGeom>
          <a:gradFill>
            <a:gsLst>
              <a:gs pos="99000">
                <a:schemeClr val="accent1">
                  <a:lumMod val="75000"/>
                </a:schemeClr>
              </a:gs>
              <a:gs pos="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latin typeface="Segoe UI" panose="020B0502040204020203" pitchFamily="34" charset="0"/>
            </a:endParaRPr>
          </a:p>
        </p:txBody>
      </p:sp>
      <p:sp>
        <p:nvSpPr>
          <p:cNvPr id="34" name="Freeform: Shape 33"/>
          <p:cNvSpPr/>
          <p:nvPr userDrawn="1"/>
        </p:nvSpPr>
        <p:spPr>
          <a:xfrm flipV="1">
            <a:off x="6729413" y="0"/>
            <a:ext cx="5462586" cy="3579009"/>
          </a:xfrm>
          <a:custGeom>
            <a:avLst/>
            <a:gdLst>
              <a:gd name="connsiteX0" fmla="*/ 8311722 w 8311722"/>
              <a:gd name="connsiteY0" fmla="*/ 0 h 5822580"/>
              <a:gd name="connsiteX1" fmla="*/ 8311722 w 8311722"/>
              <a:gd name="connsiteY1" fmla="*/ 5822580 h 5822580"/>
              <a:gd name="connsiteX2" fmla="*/ 0 w 8311722"/>
              <a:gd name="connsiteY2" fmla="*/ 5822580 h 5822580"/>
              <a:gd name="connsiteX3" fmla="*/ 8311722 w 8311722"/>
              <a:gd name="connsiteY3" fmla="*/ 0 h 5822580"/>
            </a:gdLst>
            <a:ahLst/>
            <a:cxnLst>
              <a:cxn ang="0">
                <a:pos x="connsiteX0" y="connsiteY0"/>
              </a:cxn>
              <a:cxn ang="0">
                <a:pos x="connsiteX1" y="connsiteY1"/>
              </a:cxn>
              <a:cxn ang="0">
                <a:pos x="connsiteX2" y="connsiteY2"/>
              </a:cxn>
              <a:cxn ang="0">
                <a:pos x="connsiteX3" y="connsiteY3"/>
              </a:cxn>
            </a:cxnLst>
            <a:rect l="l" t="t" r="r" b="b"/>
            <a:pathLst>
              <a:path w="8311722" h="5822580">
                <a:moveTo>
                  <a:pt x="8311722" y="0"/>
                </a:moveTo>
                <a:lnTo>
                  <a:pt x="8311722" y="5822580"/>
                </a:lnTo>
                <a:lnTo>
                  <a:pt x="0" y="5822580"/>
                </a:lnTo>
                <a:cubicBezTo>
                  <a:pt x="507049" y="1575409"/>
                  <a:pt x="6229771" y="4381526"/>
                  <a:pt x="8311722" y="0"/>
                </a:cubicBezTo>
                <a:close/>
              </a:path>
            </a:pathLst>
          </a:custGeom>
          <a:gradFill>
            <a:gsLst>
              <a:gs pos="99000">
                <a:schemeClr val="bg1">
                  <a:alpha val="0"/>
                </a:schemeClr>
              </a:gs>
              <a:gs pos="0">
                <a:schemeClr val="bg1">
                  <a:alpha val="14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6" name="Picture Placeholder 3"/>
          <p:cNvSpPr>
            <a:spLocks noGrp="1"/>
          </p:cNvSpPr>
          <p:nvPr>
            <p:ph type="pic" sz="quarter" idx="11" hasCustomPrompt="1"/>
          </p:nvPr>
        </p:nvSpPr>
        <p:spPr>
          <a:xfrm>
            <a:off x="3381940" y="2313264"/>
            <a:ext cx="5428120" cy="3207716"/>
          </a:xfrm>
          <a:prstGeom prst="rect">
            <a:avLst/>
          </a:prstGeom>
          <a:noFill/>
        </p:spPr>
        <p:txBody>
          <a:bodyPr/>
          <a:lstStyle>
            <a:lvl1pPr marL="0" indent="0">
              <a:buNone/>
              <a:defRPr sz="1200">
                <a:solidFill>
                  <a:schemeClr val="bg1"/>
                </a:solidFill>
                <a:latin typeface="Segoe UI" panose="020B0502040204020203" pitchFamily="34" charset="0"/>
              </a:defRPr>
            </a:lvl1pPr>
          </a:lstStyle>
          <a:p>
            <a:r>
              <a:rPr lang="en-US" dirty="0"/>
              <a:t>Image Placeholder</a:t>
            </a:r>
            <a:endParaRPr lang="en-US" dirty="0"/>
          </a:p>
        </p:txBody>
      </p:sp>
      <p:sp>
        <p:nvSpPr>
          <p:cNvPr id="35" name="Freeform: Shape 34"/>
          <p:cNvSpPr/>
          <p:nvPr userDrawn="1"/>
        </p:nvSpPr>
        <p:spPr>
          <a:xfrm rot="5400000" flipH="1">
            <a:off x="-456394" y="456391"/>
            <a:ext cx="4120445" cy="3207661"/>
          </a:xfrm>
          <a:custGeom>
            <a:avLst/>
            <a:gdLst>
              <a:gd name="connsiteX0" fmla="*/ 8311722 w 8311722"/>
              <a:gd name="connsiteY0" fmla="*/ 0 h 5822580"/>
              <a:gd name="connsiteX1" fmla="*/ 8311722 w 8311722"/>
              <a:gd name="connsiteY1" fmla="*/ 5822580 h 5822580"/>
              <a:gd name="connsiteX2" fmla="*/ 0 w 8311722"/>
              <a:gd name="connsiteY2" fmla="*/ 5822580 h 5822580"/>
              <a:gd name="connsiteX3" fmla="*/ 8311722 w 8311722"/>
              <a:gd name="connsiteY3" fmla="*/ 0 h 5822580"/>
            </a:gdLst>
            <a:ahLst/>
            <a:cxnLst>
              <a:cxn ang="0">
                <a:pos x="connsiteX0" y="connsiteY0"/>
              </a:cxn>
              <a:cxn ang="0">
                <a:pos x="connsiteX1" y="connsiteY1"/>
              </a:cxn>
              <a:cxn ang="0">
                <a:pos x="connsiteX2" y="connsiteY2"/>
              </a:cxn>
              <a:cxn ang="0">
                <a:pos x="connsiteX3" y="connsiteY3"/>
              </a:cxn>
            </a:cxnLst>
            <a:rect l="l" t="t" r="r" b="b"/>
            <a:pathLst>
              <a:path w="8311722" h="5822580">
                <a:moveTo>
                  <a:pt x="8311722" y="0"/>
                </a:moveTo>
                <a:lnTo>
                  <a:pt x="8311722" y="5822580"/>
                </a:lnTo>
                <a:lnTo>
                  <a:pt x="0" y="5822580"/>
                </a:lnTo>
                <a:cubicBezTo>
                  <a:pt x="507049" y="1575409"/>
                  <a:pt x="6229771" y="4381526"/>
                  <a:pt x="8311722" y="0"/>
                </a:cubicBezTo>
                <a:close/>
              </a:path>
            </a:pathLst>
          </a:custGeom>
          <a:gradFill>
            <a:gsLst>
              <a:gs pos="99000">
                <a:schemeClr val="bg1">
                  <a:alpha val="0"/>
                </a:schemeClr>
              </a:gs>
              <a:gs pos="0">
                <a:schemeClr val="bg1">
                  <a:alpha val="14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cxnSp>
        <p:nvCxnSpPr>
          <p:cNvPr id="18" name="Straight Connector 17"/>
          <p:cNvCxnSpPr/>
          <p:nvPr userDrawn="1"/>
        </p:nvCxnSpPr>
        <p:spPr>
          <a:xfrm>
            <a:off x="0" y="797118"/>
            <a:ext cx="12192000" cy="0"/>
          </a:xfrm>
          <a:prstGeom prst="line">
            <a:avLst/>
          </a:prstGeom>
          <a:ln>
            <a:solidFill>
              <a:schemeClr val="bg1">
                <a:lumMod val="95000"/>
                <a:alpha val="20000"/>
              </a:schemeClr>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userDrawn="1"/>
        </p:nvSpPr>
        <p:spPr>
          <a:xfrm>
            <a:off x="9855200" y="313276"/>
            <a:ext cx="1849925" cy="276999"/>
          </a:xfrm>
          <a:prstGeom prst="rect">
            <a:avLst/>
          </a:prstGeom>
          <a:noFill/>
        </p:spPr>
        <p:txBody>
          <a:bodyPr wrap="square" rtlCol="0">
            <a:spAutoFit/>
          </a:bodyPr>
          <a:lstStyle/>
          <a:p>
            <a:pPr marL="0" marR="0" lvl="0" indent="0" algn="r" defTabSz="713105" rtl="0" eaLnBrk="1" fontAlgn="auto" latinLnBrk="0" hangingPunct="1">
              <a:lnSpc>
                <a:spcPct val="100000"/>
              </a:lnSpc>
              <a:spcBef>
                <a:spcPts val="0"/>
              </a:spcBef>
              <a:spcAft>
                <a:spcPts val="0"/>
              </a:spcAft>
              <a:buClrTx/>
              <a:buSzTx/>
              <a:buFontTx/>
              <a:buNone/>
              <a:defRPr/>
            </a:pPr>
            <a:r>
              <a:rPr lang="en-US" sz="1200" baseline="0" dirty="0">
                <a:solidFill>
                  <a:schemeClr val="bg1"/>
                </a:solidFill>
                <a:latin typeface="Segoe UI Light" panose="020B0502040204020203" pitchFamily="34" charset="0"/>
                <a:ea typeface="Open Sans Light" panose="020B0306030504020204" pitchFamily="34" charset="0"/>
                <a:cs typeface="Segoe UI Light" panose="020B0502040204020203" pitchFamily="34" charset="0"/>
              </a:rPr>
              <a:t>www.yourtemplate.com</a:t>
            </a:r>
            <a:endParaRPr lang="en-US" sz="1200" baseline="0" dirty="0">
              <a:solidFill>
                <a:schemeClr val="bg1"/>
              </a:solidFill>
              <a:latin typeface="Segoe UI Light" panose="020B0502040204020203" pitchFamily="34" charset="0"/>
              <a:ea typeface="Open Sans Light" panose="020B0306030504020204" pitchFamily="34" charset="0"/>
              <a:cs typeface="Segoe UI Light" panose="020B0502040204020203" pitchFamily="34" charset="0"/>
            </a:endParaRPr>
          </a:p>
        </p:txBody>
      </p:sp>
      <p:sp>
        <p:nvSpPr>
          <p:cNvPr id="37" name="Rectangle 36"/>
          <p:cNvSpPr/>
          <p:nvPr userDrawn="1"/>
        </p:nvSpPr>
        <p:spPr>
          <a:xfrm>
            <a:off x="653908" y="251721"/>
            <a:ext cx="1746392" cy="400110"/>
          </a:xfrm>
          <a:prstGeom prst="rect">
            <a:avLst/>
          </a:prstGeom>
        </p:spPr>
        <p:txBody>
          <a:bodyPr wrap="square">
            <a:spAutoFit/>
          </a:bodyPr>
          <a:lstStyle/>
          <a:p>
            <a:r>
              <a:rPr lang="en-US" sz="2000" b="1" dirty="0">
                <a:solidFill>
                  <a:schemeClr val="bg1"/>
                </a:solidFill>
                <a:latin typeface="Poppins" panose="00000500000000000000" pitchFamily="2" charset="0"/>
                <a:cs typeface="Poppins" panose="00000500000000000000" pitchFamily="2" charset="0"/>
              </a:rPr>
              <a:t>Rocket UP</a:t>
            </a:r>
            <a:endParaRPr lang="id-ID" sz="2000" b="1" dirty="0">
              <a:solidFill>
                <a:schemeClr val="bg1"/>
              </a:solidFill>
              <a:latin typeface="Poppins" panose="00000500000000000000" pitchFamily="2" charset="0"/>
              <a:cs typeface="Poppins" panose="00000500000000000000" pitchFamily="2" charset="0"/>
            </a:endParaRPr>
          </a:p>
        </p:txBody>
      </p:sp>
      <p:cxnSp>
        <p:nvCxnSpPr>
          <p:cNvPr id="38" name="Straight Connector 37"/>
          <p:cNvCxnSpPr/>
          <p:nvPr userDrawn="1"/>
        </p:nvCxnSpPr>
        <p:spPr>
          <a:xfrm>
            <a:off x="0" y="797118"/>
            <a:ext cx="121920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39" name="Group 38"/>
          <p:cNvGrpSpPr/>
          <p:nvPr userDrawn="1"/>
        </p:nvGrpSpPr>
        <p:grpSpPr>
          <a:xfrm>
            <a:off x="431938" y="216943"/>
            <a:ext cx="248148" cy="466776"/>
            <a:chOff x="396349" y="266952"/>
            <a:chExt cx="219147" cy="412224"/>
          </a:xfrm>
          <a:solidFill>
            <a:schemeClr val="bg1"/>
          </a:solidFill>
        </p:grpSpPr>
        <p:sp>
          <p:nvSpPr>
            <p:cNvPr id="40" name="Graphic 27"/>
            <p:cNvSpPr/>
            <p:nvPr/>
          </p:nvSpPr>
          <p:spPr>
            <a:xfrm>
              <a:off x="417030" y="563289"/>
              <a:ext cx="64938" cy="115887"/>
            </a:xfrm>
            <a:custGeom>
              <a:avLst/>
              <a:gdLst>
                <a:gd name="connsiteX0" fmla="*/ 35032 w 64938"/>
                <a:gd name="connsiteY0" fmla="*/ 0 h 115887"/>
                <a:gd name="connsiteX1" fmla="*/ 10580 w 64938"/>
                <a:gd name="connsiteY1" fmla="*/ 113291 h 115887"/>
                <a:gd name="connsiteX2" fmla="*/ 17265 w 64938"/>
                <a:gd name="connsiteY2" fmla="*/ 114522 h 115887"/>
                <a:gd name="connsiteX3" fmla="*/ 64938 w 64938"/>
                <a:gd name="connsiteY3" fmla="*/ 70895 h 115887"/>
                <a:gd name="connsiteX4" fmla="*/ 35032 w 64938"/>
                <a:gd name="connsiteY4" fmla="*/ 0 h 11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 h="115887">
                  <a:moveTo>
                    <a:pt x="35032" y="0"/>
                  </a:moveTo>
                  <a:cubicBezTo>
                    <a:pt x="18848" y="5278"/>
                    <a:pt x="-18095" y="33073"/>
                    <a:pt x="10580" y="113291"/>
                  </a:cubicBezTo>
                  <a:cubicBezTo>
                    <a:pt x="11635" y="116106"/>
                    <a:pt x="15330" y="116809"/>
                    <a:pt x="17265" y="114522"/>
                  </a:cubicBezTo>
                  <a:cubicBezTo>
                    <a:pt x="24301" y="106254"/>
                    <a:pt x="35032" y="82681"/>
                    <a:pt x="64938" y="70895"/>
                  </a:cubicBezTo>
                  <a:lnTo>
                    <a:pt x="35032" y="0"/>
                  </a:lnTo>
                  <a:close/>
                </a:path>
              </a:pathLst>
            </a:custGeom>
            <a:grpFill/>
            <a:ln w="1753" cap="flat">
              <a:noFill/>
              <a:prstDash val="solid"/>
              <a:miter/>
            </a:ln>
          </p:spPr>
          <p:txBody>
            <a:bodyPr rtlCol="0" anchor="ctr"/>
            <a:lstStyle/>
            <a:p>
              <a:endParaRPr lang="en-US">
                <a:solidFill>
                  <a:schemeClr val="bg1"/>
                </a:solidFill>
              </a:endParaRPr>
            </a:p>
          </p:txBody>
        </p:sp>
        <p:sp>
          <p:nvSpPr>
            <p:cNvPr id="41" name="Graphic 27"/>
            <p:cNvSpPr/>
            <p:nvPr/>
          </p:nvSpPr>
          <p:spPr>
            <a:xfrm>
              <a:off x="540197" y="535634"/>
              <a:ext cx="75299" cy="94930"/>
            </a:xfrm>
            <a:custGeom>
              <a:avLst/>
              <a:gdLst>
                <a:gd name="connsiteX0" fmla="*/ 0 w 75299"/>
                <a:gd name="connsiteY0" fmla="*/ 213 h 94930"/>
                <a:gd name="connsiteX1" fmla="*/ 75293 w 75299"/>
                <a:gd name="connsiteY1" fmla="*/ 90634 h 94930"/>
                <a:gd name="connsiteX2" fmla="*/ 69663 w 75299"/>
                <a:gd name="connsiteY2" fmla="*/ 94504 h 94930"/>
                <a:gd name="connsiteX3" fmla="*/ 6157 w 75299"/>
                <a:gd name="connsiteY3" fmla="*/ 83246 h 94930"/>
                <a:gd name="connsiteX4" fmla="*/ 0 w 75299"/>
                <a:gd name="connsiteY4" fmla="*/ 213 h 94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99" h="94930">
                  <a:moveTo>
                    <a:pt x="0" y="213"/>
                  </a:moveTo>
                  <a:cubicBezTo>
                    <a:pt x="16888" y="-1547"/>
                    <a:pt x="68784" y="5842"/>
                    <a:pt x="75293" y="90634"/>
                  </a:cubicBezTo>
                  <a:cubicBezTo>
                    <a:pt x="75469" y="93625"/>
                    <a:pt x="72302" y="95912"/>
                    <a:pt x="69663" y="94504"/>
                  </a:cubicBezTo>
                  <a:cubicBezTo>
                    <a:pt x="59812" y="89755"/>
                    <a:pt x="38174" y="81838"/>
                    <a:pt x="6157" y="83246"/>
                  </a:cubicBezTo>
                  <a:lnTo>
                    <a:pt x="0" y="213"/>
                  </a:lnTo>
                  <a:close/>
                </a:path>
              </a:pathLst>
            </a:custGeom>
            <a:grpFill/>
            <a:ln w="1753" cap="flat">
              <a:noFill/>
              <a:prstDash val="solid"/>
              <a:miter/>
            </a:ln>
          </p:spPr>
          <p:txBody>
            <a:bodyPr rtlCol="0" anchor="ctr"/>
            <a:lstStyle/>
            <a:p>
              <a:endParaRPr lang="en-US">
                <a:solidFill>
                  <a:schemeClr val="bg1"/>
                </a:solidFill>
              </a:endParaRPr>
            </a:p>
          </p:txBody>
        </p:sp>
        <p:sp>
          <p:nvSpPr>
            <p:cNvPr id="42" name="Graphic 27"/>
            <p:cNvSpPr/>
            <p:nvPr/>
          </p:nvSpPr>
          <p:spPr>
            <a:xfrm>
              <a:off x="396349" y="269507"/>
              <a:ext cx="158608" cy="377695"/>
            </a:xfrm>
            <a:custGeom>
              <a:avLst/>
              <a:gdLst>
                <a:gd name="connsiteX0" fmla="*/ 87730 w 158608"/>
                <a:gd name="connsiteY0" fmla="*/ 377167 h 377695"/>
                <a:gd name="connsiteX1" fmla="*/ 22112 w 158608"/>
                <a:gd name="connsiteY1" fmla="*/ 249627 h 377695"/>
                <a:gd name="connsiteX2" fmla="*/ 1354 w 158608"/>
                <a:gd name="connsiteY2" fmla="*/ 109245 h 377695"/>
                <a:gd name="connsiteX3" fmla="*/ 36714 w 158608"/>
                <a:gd name="connsiteY3" fmla="*/ 176 h 377695"/>
                <a:gd name="connsiteX4" fmla="*/ 37417 w 158608"/>
                <a:gd name="connsiteY4" fmla="*/ 0 h 377695"/>
                <a:gd name="connsiteX5" fmla="*/ 114821 w 158608"/>
                <a:gd name="connsiteY5" fmla="*/ 80746 h 377695"/>
                <a:gd name="connsiteX6" fmla="*/ 155458 w 158608"/>
                <a:gd name="connsiteY6" fmla="*/ 361511 h 377695"/>
                <a:gd name="connsiteX7" fmla="*/ 155458 w 158608"/>
                <a:gd name="connsiteY7" fmla="*/ 362214 h 377695"/>
                <a:gd name="connsiteX8" fmla="*/ 88081 w 158608"/>
                <a:gd name="connsiteY8" fmla="*/ 377695 h 377695"/>
                <a:gd name="connsiteX9" fmla="*/ 87730 w 158608"/>
                <a:gd name="connsiteY9" fmla="*/ 377167 h 377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608" h="377695">
                  <a:moveTo>
                    <a:pt x="87730" y="377167"/>
                  </a:moveTo>
                  <a:cubicBezTo>
                    <a:pt x="68555" y="349372"/>
                    <a:pt x="41463" y="304513"/>
                    <a:pt x="22112" y="249627"/>
                  </a:cubicBezTo>
                  <a:cubicBezTo>
                    <a:pt x="3817" y="198259"/>
                    <a:pt x="-3220" y="150937"/>
                    <a:pt x="1354" y="109245"/>
                  </a:cubicBezTo>
                  <a:cubicBezTo>
                    <a:pt x="10150" y="28323"/>
                    <a:pt x="31260" y="704"/>
                    <a:pt x="36714" y="176"/>
                  </a:cubicBezTo>
                  <a:cubicBezTo>
                    <a:pt x="36889" y="176"/>
                    <a:pt x="37065" y="0"/>
                    <a:pt x="37417" y="0"/>
                  </a:cubicBezTo>
                  <a:cubicBezTo>
                    <a:pt x="41639" y="0"/>
                    <a:pt x="72425" y="14073"/>
                    <a:pt x="114821" y="80746"/>
                  </a:cubicBezTo>
                  <a:cubicBezTo>
                    <a:pt x="159152" y="150761"/>
                    <a:pt x="163198" y="220777"/>
                    <a:pt x="155458" y="361511"/>
                  </a:cubicBezTo>
                  <a:lnTo>
                    <a:pt x="155458" y="362214"/>
                  </a:lnTo>
                  <a:lnTo>
                    <a:pt x="88081" y="377695"/>
                  </a:lnTo>
                  <a:lnTo>
                    <a:pt x="87730" y="377167"/>
                  </a:lnTo>
                  <a:close/>
                </a:path>
              </a:pathLst>
            </a:custGeom>
            <a:grpFill/>
            <a:ln w="1753" cap="flat">
              <a:noFill/>
              <a:prstDash val="solid"/>
              <a:miter/>
            </a:ln>
          </p:spPr>
          <p:txBody>
            <a:bodyPr rtlCol="0" anchor="ctr"/>
            <a:lstStyle/>
            <a:p>
              <a:endParaRPr lang="en-US">
                <a:solidFill>
                  <a:schemeClr val="bg1"/>
                </a:solidFill>
              </a:endParaRPr>
            </a:p>
          </p:txBody>
        </p:sp>
        <p:sp>
          <p:nvSpPr>
            <p:cNvPr id="43" name="Graphic 27"/>
            <p:cNvSpPr/>
            <p:nvPr/>
          </p:nvSpPr>
          <p:spPr>
            <a:xfrm>
              <a:off x="398407" y="266952"/>
              <a:ext cx="111883" cy="108706"/>
            </a:xfrm>
            <a:custGeom>
              <a:avLst/>
              <a:gdLst>
                <a:gd name="connsiteX0" fmla="*/ 111884 w 111883"/>
                <a:gd name="connsiteY0" fmla="*/ 80288 h 108706"/>
                <a:gd name="connsiteX1" fmla="*/ 34656 w 111883"/>
                <a:gd name="connsiteY1" fmla="*/ 70 h 108706"/>
                <a:gd name="connsiteX2" fmla="*/ 3694 w 111883"/>
                <a:gd name="connsiteY2" fmla="*/ 78529 h 108706"/>
                <a:gd name="connsiteX3" fmla="*/ 0 w 111883"/>
                <a:gd name="connsiteY3" fmla="*/ 108435 h 108706"/>
                <a:gd name="connsiteX4" fmla="*/ 24980 w 111883"/>
                <a:gd name="connsiteY4" fmla="*/ 107907 h 108706"/>
                <a:gd name="connsiteX5" fmla="*/ 57173 w 111883"/>
                <a:gd name="connsiteY5" fmla="*/ 102278 h 108706"/>
                <a:gd name="connsiteX6" fmla="*/ 111884 w 111883"/>
                <a:gd name="connsiteY6" fmla="*/ 80288 h 108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83" h="108706">
                  <a:moveTo>
                    <a:pt x="111884" y="80288"/>
                  </a:moveTo>
                  <a:cubicBezTo>
                    <a:pt x="69487" y="13440"/>
                    <a:pt x="37646" y="-1162"/>
                    <a:pt x="34656" y="70"/>
                  </a:cubicBezTo>
                  <a:cubicBezTo>
                    <a:pt x="31841" y="70"/>
                    <a:pt x="13370" y="18365"/>
                    <a:pt x="3694" y="78529"/>
                  </a:cubicBezTo>
                  <a:cubicBezTo>
                    <a:pt x="2287" y="87501"/>
                    <a:pt x="1056" y="97528"/>
                    <a:pt x="0" y="108435"/>
                  </a:cubicBezTo>
                  <a:cubicBezTo>
                    <a:pt x="0" y="108435"/>
                    <a:pt x="9851" y="109315"/>
                    <a:pt x="24980" y="107907"/>
                  </a:cubicBezTo>
                  <a:cubicBezTo>
                    <a:pt x="34128" y="107028"/>
                    <a:pt x="45211" y="105444"/>
                    <a:pt x="57173" y="102278"/>
                  </a:cubicBezTo>
                  <a:cubicBezTo>
                    <a:pt x="95523" y="92602"/>
                    <a:pt x="111884" y="80288"/>
                    <a:pt x="111884" y="80288"/>
                  </a:cubicBezTo>
                  <a:close/>
                </a:path>
              </a:pathLst>
            </a:custGeom>
            <a:grpFill/>
            <a:ln w="1753" cap="flat">
              <a:noFill/>
              <a:prstDash val="solid"/>
              <a:miter/>
            </a:ln>
          </p:spPr>
          <p:txBody>
            <a:bodyPr rtlCol="0" anchor="ctr"/>
            <a:lstStyle/>
            <a:p>
              <a:endParaRPr lang="en-US">
                <a:solidFill>
                  <a:schemeClr val="bg1"/>
                </a:solidFill>
              </a:endParaRPr>
            </a:p>
          </p:txBody>
        </p:sp>
        <p:sp>
          <p:nvSpPr>
            <p:cNvPr id="44" name="Graphic 27"/>
            <p:cNvSpPr/>
            <p:nvPr/>
          </p:nvSpPr>
          <p:spPr>
            <a:xfrm>
              <a:off x="497116" y="532445"/>
              <a:ext cx="29988" cy="127425"/>
            </a:xfrm>
            <a:custGeom>
              <a:avLst/>
              <a:gdLst>
                <a:gd name="connsiteX0" fmla="*/ 1916 w 29988"/>
                <a:gd name="connsiteY0" fmla="*/ 587 h 127425"/>
                <a:gd name="connsiteX1" fmla="*/ 13174 w 29988"/>
                <a:gd name="connsiteY1" fmla="*/ 98397 h 127425"/>
                <a:gd name="connsiteX2" fmla="*/ 27775 w 29988"/>
                <a:gd name="connsiteY2" fmla="*/ 127423 h 127425"/>
                <a:gd name="connsiteX3" fmla="*/ 28479 w 29988"/>
                <a:gd name="connsiteY3" fmla="*/ 96286 h 127425"/>
                <a:gd name="connsiteX4" fmla="*/ 1916 w 29988"/>
                <a:gd name="connsiteY4" fmla="*/ 587 h 127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88" h="127425">
                  <a:moveTo>
                    <a:pt x="1916" y="587"/>
                  </a:moveTo>
                  <a:cubicBezTo>
                    <a:pt x="-3890" y="-6978"/>
                    <a:pt x="4554" y="60399"/>
                    <a:pt x="13174" y="98397"/>
                  </a:cubicBezTo>
                  <a:cubicBezTo>
                    <a:pt x="17396" y="116517"/>
                    <a:pt x="26192" y="127248"/>
                    <a:pt x="27775" y="127423"/>
                  </a:cubicBezTo>
                  <a:cubicBezTo>
                    <a:pt x="29359" y="127599"/>
                    <a:pt x="31470" y="115285"/>
                    <a:pt x="28479" y="96286"/>
                  </a:cubicBezTo>
                  <a:cubicBezTo>
                    <a:pt x="24961" y="74472"/>
                    <a:pt x="13174" y="15188"/>
                    <a:pt x="1916" y="587"/>
                  </a:cubicBezTo>
                  <a:close/>
                </a:path>
              </a:pathLst>
            </a:custGeom>
            <a:grpFill/>
            <a:ln w="1753" cap="flat">
              <a:noFill/>
              <a:prstDash val="solid"/>
              <a:miter/>
            </a:ln>
          </p:spPr>
          <p:txBody>
            <a:bodyPr rtlCol="0" anchor="ctr"/>
            <a:lstStyle/>
            <a:p>
              <a:endParaRPr lang="en-US">
                <a:solidFill>
                  <a:schemeClr val="bg1"/>
                </a:solidFill>
              </a:endParaRPr>
            </a:p>
          </p:txBody>
        </p:sp>
        <p:sp>
          <p:nvSpPr>
            <p:cNvPr id="45" name="Graphic 27"/>
            <p:cNvSpPr/>
            <p:nvPr/>
          </p:nvSpPr>
          <p:spPr>
            <a:xfrm>
              <a:off x="431480" y="399862"/>
              <a:ext cx="77051" cy="77051"/>
            </a:xfrm>
            <a:custGeom>
              <a:avLst/>
              <a:gdLst>
                <a:gd name="connsiteX0" fmla="*/ 77052 w 77051"/>
                <a:gd name="connsiteY0" fmla="*/ 38526 h 77051"/>
                <a:gd name="connsiteX1" fmla="*/ 38526 w 77051"/>
                <a:gd name="connsiteY1" fmla="*/ 77052 h 77051"/>
                <a:gd name="connsiteX2" fmla="*/ 0 w 77051"/>
                <a:gd name="connsiteY2" fmla="*/ 38526 h 77051"/>
                <a:gd name="connsiteX3" fmla="*/ 38526 w 77051"/>
                <a:gd name="connsiteY3" fmla="*/ 0 h 77051"/>
                <a:gd name="connsiteX4" fmla="*/ 77052 w 77051"/>
                <a:gd name="connsiteY4" fmla="*/ 38526 h 77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51" h="77051">
                  <a:moveTo>
                    <a:pt x="77052" y="38526"/>
                  </a:moveTo>
                  <a:cubicBezTo>
                    <a:pt x="77052" y="59803"/>
                    <a:pt x="59803" y="77052"/>
                    <a:pt x="38526" y="77052"/>
                  </a:cubicBezTo>
                  <a:cubicBezTo>
                    <a:pt x="17249" y="77052"/>
                    <a:pt x="0" y="59803"/>
                    <a:pt x="0" y="38526"/>
                  </a:cubicBezTo>
                  <a:cubicBezTo>
                    <a:pt x="0" y="17249"/>
                    <a:pt x="17249" y="0"/>
                    <a:pt x="38526" y="0"/>
                  </a:cubicBezTo>
                  <a:cubicBezTo>
                    <a:pt x="59803" y="0"/>
                    <a:pt x="77052" y="17249"/>
                    <a:pt x="77052" y="38526"/>
                  </a:cubicBezTo>
                  <a:close/>
                </a:path>
              </a:pathLst>
            </a:custGeom>
            <a:grpFill/>
            <a:ln w="1753" cap="flat">
              <a:noFill/>
              <a:prstDash val="solid"/>
              <a:miter/>
            </a:ln>
          </p:spPr>
          <p:txBody>
            <a:bodyPr rtlCol="0" anchor="ctr"/>
            <a:lstStyle/>
            <a:p>
              <a:endParaRPr lang="en-US">
                <a:solidFill>
                  <a:schemeClr val="bg1"/>
                </a:solidFill>
              </a:endParaRPr>
            </a:p>
          </p:txBody>
        </p:sp>
        <p:sp>
          <p:nvSpPr>
            <p:cNvPr id="46" name="Graphic 27"/>
            <p:cNvSpPr/>
            <p:nvPr/>
          </p:nvSpPr>
          <p:spPr>
            <a:xfrm>
              <a:off x="458571" y="410518"/>
              <a:ext cx="39053" cy="14324"/>
            </a:xfrm>
            <a:custGeom>
              <a:avLst/>
              <a:gdLst>
                <a:gd name="connsiteX0" fmla="*/ 0 w 39053"/>
                <a:gd name="connsiteY0" fmla="*/ 1482 h 14324"/>
                <a:gd name="connsiteX1" fmla="*/ 39054 w 39053"/>
                <a:gd name="connsiteY1" fmla="*/ 14324 h 14324"/>
              </a:gdLst>
              <a:ahLst/>
              <a:cxnLst>
                <a:cxn ang="0">
                  <a:pos x="connsiteX0" y="connsiteY0"/>
                </a:cxn>
                <a:cxn ang="0">
                  <a:pos x="connsiteX1" y="connsiteY1"/>
                </a:cxn>
              </a:cxnLst>
              <a:rect l="l" t="t" r="r" b="b"/>
              <a:pathLst>
                <a:path w="39053" h="14324">
                  <a:moveTo>
                    <a:pt x="0" y="1482"/>
                  </a:moveTo>
                  <a:cubicBezTo>
                    <a:pt x="0" y="1482"/>
                    <a:pt x="27443" y="-6434"/>
                    <a:pt x="39054" y="14324"/>
                  </a:cubicBezTo>
                </a:path>
              </a:pathLst>
            </a:custGeom>
            <a:grpFill/>
            <a:ln w="1753" cap="rnd">
              <a:noFill/>
              <a:prstDash val="solid"/>
              <a:round/>
            </a:ln>
          </p:spPr>
          <p:txBody>
            <a:bodyPr rtlCol="0" anchor="ctr"/>
            <a:lstStyle/>
            <a:p>
              <a:endParaRPr lang="en-US">
                <a:solidFill>
                  <a:schemeClr val="bg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with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circle(out)">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7" name="Oval 86"/>
          <p:cNvSpPr/>
          <p:nvPr userDrawn="1"/>
        </p:nvSpPr>
        <p:spPr>
          <a:xfrm>
            <a:off x="11258758" y="5994043"/>
            <a:ext cx="586742" cy="58674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flipH="1">
            <a:off x="11291678" y="6148915"/>
            <a:ext cx="520903" cy="276999"/>
          </a:xfrm>
          <a:prstGeom prst="rect">
            <a:avLst/>
          </a:prstGeom>
          <a:noFill/>
        </p:spPr>
        <p:txBody>
          <a:bodyPr wrap="square" rtlCol="0">
            <a:spAutoFit/>
          </a:bodyPr>
          <a:lstStyle/>
          <a:p>
            <a:pPr algn="ctr"/>
            <a:fld id="{260E2A6B-A809-4840-BF14-8648BC0BDF87}" type="slidenum">
              <a:rPr lang="id-ID" sz="1200" i="0" smtClean="0">
                <a:solidFill>
                  <a:srgbClr val="6D7381"/>
                </a:solidFill>
                <a:latin typeface="Poppins" panose="00000500000000000000" pitchFamily="2" charset="0"/>
                <a:ea typeface="Open Sans" panose="020B0606030504020204" pitchFamily="34" charset="0"/>
                <a:cs typeface="Poppins" panose="00000500000000000000" pitchFamily="2" charset="0"/>
              </a:rPr>
            </a:fld>
            <a:endParaRPr lang="id-ID" sz="1400" i="0" dirty="0">
              <a:solidFill>
                <a:srgbClr val="6D7381"/>
              </a:solidFill>
              <a:latin typeface="Poppins" panose="00000500000000000000" pitchFamily="2" charset="0"/>
              <a:ea typeface="Open Sans" panose="020B0606030504020204" pitchFamily="34" charset="0"/>
              <a:cs typeface="Poppins" panose="00000500000000000000" pitchFamily="2" charset="0"/>
            </a:endParaRPr>
          </a:p>
        </p:txBody>
      </p:sp>
      <p:sp>
        <p:nvSpPr>
          <p:cNvPr id="23" name="TextBox 22"/>
          <p:cNvSpPr txBox="1"/>
          <p:nvPr userDrawn="1"/>
        </p:nvSpPr>
        <p:spPr>
          <a:xfrm>
            <a:off x="9855200" y="313276"/>
            <a:ext cx="1849925" cy="276999"/>
          </a:xfrm>
          <a:prstGeom prst="rect">
            <a:avLst/>
          </a:prstGeom>
          <a:noFill/>
        </p:spPr>
        <p:txBody>
          <a:bodyPr wrap="square" rtlCol="0">
            <a:spAutoFit/>
          </a:bodyPr>
          <a:lstStyle/>
          <a:p>
            <a:pPr marL="0" marR="0" lvl="0" indent="0" algn="r" defTabSz="713105" rtl="0" eaLnBrk="1" fontAlgn="auto" latinLnBrk="0" hangingPunct="1">
              <a:lnSpc>
                <a:spcPct val="100000"/>
              </a:lnSpc>
              <a:spcBef>
                <a:spcPts val="0"/>
              </a:spcBef>
              <a:spcAft>
                <a:spcPts val="0"/>
              </a:spcAft>
              <a:buClrTx/>
              <a:buSzTx/>
              <a:buFontTx/>
              <a:buNone/>
              <a:defRPr/>
            </a:pPr>
            <a:r>
              <a:rPr lang="en-US" sz="1200" baseline="0" dirty="0">
                <a:solidFill>
                  <a:srgbClr val="6D7381"/>
                </a:solidFill>
                <a:latin typeface="Segoe UI Light" panose="020B0502040204020203" pitchFamily="34" charset="0"/>
                <a:ea typeface="Open Sans Light" panose="020B0306030504020204" pitchFamily="34" charset="0"/>
                <a:cs typeface="Segoe UI Light" panose="020B0502040204020203" pitchFamily="34" charset="0"/>
              </a:rPr>
              <a:t>www.yourtemplate.com</a:t>
            </a:r>
            <a:endParaRPr lang="en-US" sz="1200" baseline="0" dirty="0">
              <a:solidFill>
                <a:srgbClr val="6D7381"/>
              </a:solidFill>
              <a:latin typeface="Segoe UI Light" panose="020B0502040204020203" pitchFamily="34" charset="0"/>
              <a:ea typeface="Open Sans Light" panose="020B0306030504020204" pitchFamily="34" charset="0"/>
              <a:cs typeface="Segoe UI Light" panose="020B0502040204020203" pitchFamily="34" charset="0"/>
            </a:endParaRPr>
          </a:p>
        </p:txBody>
      </p:sp>
      <p:sp>
        <p:nvSpPr>
          <p:cNvPr id="30" name="Rectangle 29"/>
          <p:cNvSpPr/>
          <p:nvPr userDrawn="1"/>
        </p:nvSpPr>
        <p:spPr>
          <a:xfrm>
            <a:off x="653908" y="251721"/>
            <a:ext cx="1746392" cy="400110"/>
          </a:xfrm>
          <a:prstGeom prst="rect">
            <a:avLst/>
          </a:prstGeom>
        </p:spPr>
        <p:txBody>
          <a:bodyPr wrap="square">
            <a:spAutoFit/>
          </a:bodyPr>
          <a:lstStyle/>
          <a:p>
            <a:r>
              <a:rPr lang="en-US" sz="2000" b="1" dirty="0">
                <a:solidFill>
                  <a:schemeClr val="accent1"/>
                </a:solidFill>
                <a:latin typeface="Poppins" panose="00000500000000000000" pitchFamily="2" charset="0"/>
                <a:cs typeface="Poppins" panose="00000500000000000000" pitchFamily="2" charset="0"/>
              </a:rPr>
              <a:t>Rocket </a:t>
            </a:r>
            <a:r>
              <a:rPr lang="en-US" sz="2000" b="1" dirty="0">
                <a:solidFill>
                  <a:schemeClr val="accent5"/>
                </a:solidFill>
                <a:latin typeface="Poppins" panose="00000500000000000000" pitchFamily="2" charset="0"/>
                <a:cs typeface="Poppins" panose="00000500000000000000" pitchFamily="2" charset="0"/>
              </a:rPr>
              <a:t>UP</a:t>
            </a:r>
            <a:endParaRPr lang="id-ID" sz="2000" b="1" dirty="0">
              <a:solidFill>
                <a:schemeClr val="accent5"/>
              </a:solidFill>
              <a:latin typeface="Poppins" panose="00000500000000000000" pitchFamily="2" charset="0"/>
              <a:cs typeface="Poppins" panose="00000500000000000000" pitchFamily="2" charset="0"/>
            </a:endParaRPr>
          </a:p>
        </p:txBody>
      </p:sp>
      <p:cxnSp>
        <p:nvCxnSpPr>
          <p:cNvPr id="31" name="Straight Connector 30"/>
          <p:cNvCxnSpPr/>
          <p:nvPr userDrawn="1"/>
        </p:nvCxnSpPr>
        <p:spPr>
          <a:xfrm>
            <a:off x="0" y="797118"/>
            <a:ext cx="121920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42" name="Group 41"/>
          <p:cNvGrpSpPr/>
          <p:nvPr userDrawn="1"/>
        </p:nvGrpSpPr>
        <p:grpSpPr>
          <a:xfrm>
            <a:off x="431938" y="216943"/>
            <a:ext cx="248148" cy="466776"/>
            <a:chOff x="396349" y="266952"/>
            <a:chExt cx="219147" cy="412224"/>
          </a:xfrm>
          <a:solidFill>
            <a:schemeClr val="accent1"/>
          </a:solidFill>
        </p:grpSpPr>
        <p:sp>
          <p:nvSpPr>
            <p:cNvPr id="32" name="Graphic 27"/>
            <p:cNvSpPr/>
            <p:nvPr/>
          </p:nvSpPr>
          <p:spPr>
            <a:xfrm>
              <a:off x="417030" y="563289"/>
              <a:ext cx="64938" cy="115887"/>
            </a:xfrm>
            <a:custGeom>
              <a:avLst/>
              <a:gdLst>
                <a:gd name="connsiteX0" fmla="*/ 35032 w 64938"/>
                <a:gd name="connsiteY0" fmla="*/ 0 h 115887"/>
                <a:gd name="connsiteX1" fmla="*/ 10580 w 64938"/>
                <a:gd name="connsiteY1" fmla="*/ 113291 h 115887"/>
                <a:gd name="connsiteX2" fmla="*/ 17265 w 64938"/>
                <a:gd name="connsiteY2" fmla="*/ 114522 h 115887"/>
                <a:gd name="connsiteX3" fmla="*/ 64938 w 64938"/>
                <a:gd name="connsiteY3" fmla="*/ 70895 h 115887"/>
                <a:gd name="connsiteX4" fmla="*/ 35032 w 64938"/>
                <a:gd name="connsiteY4" fmla="*/ 0 h 11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 h="115887">
                  <a:moveTo>
                    <a:pt x="35032" y="0"/>
                  </a:moveTo>
                  <a:cubicBezTo>
                    <a:pt x="18848" y="5278"/>
                    <a:pt x="-18095" y="33073"/>
                    <a:pt x="10580" y="113291"/>
                  </a:cubicBezTo>
                  <a:cubicBezTo>
                    <a:pt x="11635" y="116106"/>
                    <a:pt x="15330" y="116809"/>
                    <a:pt x="17265" y="114522"/>
                  </a:cubicBezTo>
                  <a:cubicBezTo>
                    <a:pt x="24301" y="106254"/>
                    <a:pt x="35032" y="82681"/>
                    <a:pt x="64938" y="70895"/>
                  </a:cubicBezTo>
                  <a:lnTo>
                    <a:pt x="35032" y="0"/>
                  </a:lnTo>
                  <a:close/>
                </a:path>
              </a:pathLst>
            </a:custGeom>
            <a:grpFill/>
            <a:ln w="1753" cap="flat">
              <a:noFill/>
              <a:prstDash val="solid"/>
              <a:miter/>
            </a:ln>
          </p:spPr>
          <p:txBody>
            <a:bodyPr rtlCol="0" anchor="ctr"/>
            <a:lstStyle/>
            <a:p>
              <a:endParaRPr lang="en-US"/>
            </a:p>
          </p:txBody>
        </p:sp>
        <p:sp>
          <p:nvSpPr>
            <p:cNvPr id="33" name="Graphic 27"/>
            <p:cNvSpPr/>
            <p:nvPr/>
          </p:nvSpPr>
          <p:spPr>
            <a:xfrm>
              <a:off x="540197" y="535634"/>
              <a:ext cx="75299" cy="94930"/>
            </a:xfrm>
            <a:custGeom>
              <a:avLst/>
              <a:gdLst>
                <a:gd name="connsiteX0" fmla="*/ 0 w 75299"/>
                <a:gd name="connsiteY0" fmla="*/ 213 h 94930"/>
                <a:gd name="connsiteX1" fmla="*/ 75293 w 75299"/>
                <a:gd name="connsiteY1" fmla="*/ 90634 h 94930"/>
                <a:gd name="connsiteX2" fmla="*/ 69663 w 75299"/>
                <a:gd name="connsiteY2" fmla="*/ 94504 h 94930"/>
                <a:gd name="connsiteX3" fmla="*/ 6157 w 75299"/>
                <a:gd name="connsiteY3" fmla="*/ 83246 h 94930"/>
                <a:gd name="connsiteX4" fmla="*/ 0 w 75299"/>
                <a:gd name="connsiteY4" fmla="*/ 213 h 94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99" h="94930">
                  <a:moveTo>
                    <a:pt x="0" y="213"/>
                  </a:moveTo>
                  <a:cubicBezTo>
                    <a:pt x="16888" y="-1547"/>
                    <a:pt x="68784" y="5842"/>
                    <a:pt x="75293" y="90634"/>
                  </a:cubicBezTo>
                  <a:cubicBezTo>
                    <a:pt x="75469" y="93625"/>
                    <a:pt x="72302" y="95912"/>
                    <a:pt x="69663" y="94504"/>
                  </a:cubicBezTo>
                  <a:cubicBezTo>
                    <a:pt x="59812" y="89755"/>
                    <a:pt x="38174" y="81838"/>
                    <a:pt x="6157" y="83246"/>
                  </a:cubicBezTo>
                  <a:lnTo>
                    <a:pt x="0" y="213"/>
                  </a:lnTo>
                  <a:close/>
                </a:path>
              </a:pathLst>
            </a:custGeom>
            <a:grpFill/>
            <a:ln w="1753" cap="flat">
              <a:noFill/>
              <a:prstDash val="solid"/>
              <a:miter/>
            </a:ln>
          </p:spPr>
          <p:txBody>
            <a:bodyPr rtlCol="0" anchor="ctr"/>
            <a:lstStyle/>
            <a:p>
              <a:endParaRPr lang="en-US"/>
            </a:p>
          </p:txBody>
        </p:sp>
        <p:sp>
          <p:nvSpPr>
            <p:cNvPr id="35" name="Graphic 27"/>
            <p:cNvSpPr/>
            <p:nvPr/>
          </p:nvSpPr>
          <p:spPr>
            <a:xfrm>
              <a:off x="396349" y="269507"/>
              <a:ext cx="158608" cy="377695"/>
            </a:xfrm>
            <a:custGeom>
              <a:avLst/>
              <a:gdLst>
                <a:gd name="connsiteX0" fmla="*/ 87730 w 158608"/>
                <a:gd name="connsiteY0" fmla="*/ 377167 h 377695"/>
                <a:gd name="connsiteX1" fmla="*/ 22112 w 158608"/>
                <a:gd name="connsiteY1" fmla="*/ 249627 h 377695"/>
                <a:gd name="connsiteX2" fmla="*/ 1354 w 158608"/>
                <a:gd name="connsiteY2" fmla="*/ 109245 h 377695"/>
                <a:gd name="connsiteX3" fmla="*/ 36714 w 158608"/>
                <a:gd name="connsiteY3" fmla="*/ 176 h 377695"/>
                <a:gd name="connsiteX4" fmla="*/ 37417 w 158608"/>
                <a:gd name="connsiteY4" fmla="*/ 0 h 377695"/>
                <a:gd name="connsiteX5" fmla="*/ 114821 w 158608"/>
                <a:gd name="connsiteY5" fmla="*/ 80746 h 377695"/>
                <a:gd name="connsiteX6" fmla="*/ 155458 w 158608"/>
                <a:gd name="connsiteY6" fmla="*/ 361511 h 377695"/>
                <a:gd name="connsiteX7" fmla="*/ 155458 w 158608"/>
                <a:gd name="connsiteY7" fmla="*/ 362214 h 377695"/>
                <a:gd name="connsiteX8" fmla="*/ 88081 w 158608"/>
                <a:gd name="connsiteY8" fmla="*/ 377695 h 377695"/>
                <a:gd name="connsiteX9" fmla="*/ 87730 w 158608"/>
                <a:gd name="connsiteY9" fmla="*/ 377167 h 377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608" h="377695">
                  <a:moveTo>
                    <a:pt x="87730" y="377167"/>
                  </a:moveTo>
                  <a:cubicBezTo>
                    <a:pt x="68555" y="349372"/>
                    <a:pt x="41463" y="304513"/>
                    <a:pt x="22112" y="249627"/>
                  </a:cubicBezTo>
                  <a:cubicBezTo>
                    <a:pt x="3817" y="198259"/>
                    <a:pt x="-3220" y="150937"/>
                    <a:pt x="1354" y="109245"/>
                  </a:cubicBezTo>
                  <a:cubicBezTo>
                    <a:pt x="10150" y="28323"/>
                    <a:pt x="31260" y="704"/>
                    <a:pt x="36714" y="176"/>
                  </a:cubicBezTo>
                  <a:cubicBezTo>
                    <a:pt x="36889" y="176"/>
                    <a:pt x="37065" y="0"/>
                    <a:pt x="37417" y="0"/>
                  </a:cubicBezTo>
                  <a:cubicBezTo>
                    <a:pt x="41639" y="0"/>
                    <a:pt x="72425" y="14073"/>
                    <a:pt x="114821" y="80746"/>
                  </a:cubicBezTo>
                  <a:cubicBezTo>
                    <a:pt x="159152" y="150761"/>
                    <a:pt x="163198" y="220777"/>
                    <a:pt x="155458" y="361511"/>
                  </a:cubicBezTo>
                  <a:lnTo>
                    <a:pt x="155458" y="362214"/>
                  </a:lnTo>
                  <a:lnTo>
                    <a:pt x="88081" y="377695"/>
                  </a:lnTo>
                  <a:lnTo>
                    <a:pt x="87730" y="377167"/>
                  </a:lnTo>
                  <a:close/>
                </a:path>
              </a:pathLst>
            </a:custGeom>
            <a:grpFill/>
            <a:ln w="1753" cap="flat">
              <a:noFill/>
              <a:prstDash val="solid"/>
              <a:miter/>
            </a:ln>
          </p:spPr>
          <p:txBody>
            <a:bodyPr rtlCol="0" anchor="ctr"/>
            <a:lstStyle/>
            <a:p>
              <a:endParaRPr lang="en-US"/>
            </a:p>
          </p:txBody>
        </p:sp>
        <p:sp>
          <p:nvSpPr>
            <p:cNvPr id="38" name="Graphic 27"/>
            <p:cNvSpPr/>
            <p:nvPr/>
          </p:nvSpPr>
          <p:spPr>
            <a:xfrm>
              <a:off x="398407" y="266952"/>
              <a:ext cx="111883" cy="108706"/>
            </a:xfrm>
            <a:custGeom>
              <a:avLst/>
              <a:gdLst>
                <a:gd name="connsiteX0" fmla="*/ 111884 w 111883"/>
                <a:gd name="connsiteY0" fmla="*/ 80288 h 108706"/>
                <a:gd name="connsiteX1" fmla="*/ 34656 w 111883"/>
                <a:gd name="connsiteY1" fmla="*/ 70 h 108706"/>
                <a:gd name="connsiteX2" fmla="*/ 3694 w 111883"/>
                <a:gd name="connsiteY2" fmla="*/ 78529 h 108706"/>
                <a:gd name="connsiteX3" fmla="*/ 0 w 111883"/>
                <a:gd name="connsiteY3" fmla="*/ 108435 h 108706"/>
                <a:gd name="connsiteX4" fmla="*/ 24980 w 111883"/>
                <a:gd name="connsiteY4" fmla="*/ 107907 h 108706"/>
                <a:gd name="connsiteX5" fmla="*/ 57173 w 111883"/>
                <a:gd name="connsiteY5" fmla="*/ 102278 h 108706"/>
                <a:gd name="connsiteX6" fmla="*/ 111884 w 111883"/>
                <a:gd name="connsiteY6" fmla="*/ 80288 h 108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83" h="108706">
                  <a:moveTo>
                    <a:pt x="111884" y="80288"/>
                  </a:moveTo>
                  <a:cubicBezTo>
                    <a:pt x="69487" y="13440"/>
                    <a:pt x="37646" y="-1162"/>
                    <a:pt x="34656" y="70"/>
                  </a:cubicBezTo>
                  <a:cubicBezTo>
                    <a:pt x="31841" y="70"/>
                    <a:pt x="13370" y="18365"/>
                    <a:pt x="3694" y="78529"/>
                  </a:cubicBezTo>
                  <a:cubicBezTo>
                    <a:pt x="2287" y="87501"/>
                    <a:pt x="1056" y="97528"/>
                    <a:pt x="0" y="108435"/>
                  </a:cubicBezTo>
                  <a:cubicBezTo>
                    <a:pt x="0" y="108435"/>
                    <a:pt x="9851" y="109315"/>
                    <a:pt x="24980" y="107907"/>
                  </a:cubicBezTo>
                  <a:cubicBezTo>
                    <a:pt x="34128" y="107028"/>
                    <a:pt x="45211" y="105444"/>
                    <a:pt x="57173" y="102278"/>
                  </a:cubicBezTo>
                  <a:cubicBezTo>
                    <a:pt x="95523" y="92602"/>
                    <a:pt x="111884" y="80288"/>
                    <a:pt x="111884" y="80288"/>
                  </a:cubicBezTo>
                  <a:close/>
                </a:path>
              </a:pathLst>
            </a:custGeom>
            <a:grpFill/>
            <a:ln w="1753" cap="flat">
              <a:noFill/>
              <a:prstDash val="solid"/>
              <a:miter/>
            </a:ln>
          </p:spPr>
          <p:txBody>
            <a:bodyPr rtlCol="0" anchor="ctr"/>
            <a:lstStyle/>
            <a:p>
              <a:endParaRPr lang="en-US"/>
            </a:p>
          </p:txBody>
        </p:sp>
        <p:sp>
          <p:nvSpPr>
            <p:cNvPr id="39" name="Graphic 27"/>
            <p:cNvSpPr/>
            <p:nvPr/>
          </p:nvSpPr>
          <p:spPr>
            <a:xfrm>
              <a:off x="497116" y="532445"/>
              <a:ext cx="29988" cy="127425"/>
            </a:xfrm>
            <a:custGeom>
              <a:avLst/>
              <a:gdLst>
                <a:gd name="connsiteX0" fmla="*/ 1916 w 29988"/>
                <a:gd name="connsiteY0" fmla="*/ 587 h 127425"/>
                <a:gd name="connsiteX1" fmla="*/ 13174 w 29988"/>
                <a:gd name="connsiteY1" fmla="*/ 98397 h 127425"/>
                <a:gd name="connsiteX2" fmla="*/ 27775 w 29988"/>
                <a:gd name="connsiteY2" fmla="*/ 127423 h 127425"/>
                <a:gd name="connsiteX3" fmla="*/ 28479 w 29988"/>
                <a:gd name="connsiteY3" fmla="*/ 96286 h 127425"/>
                <a:gd name="connsiteX4" fmla="*/ 1916 w 29988"/>
                <a:gd name="connsiteY4" fmla="*/ 587 h 127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88" h="127425">
                  <a:moveTo>
                    <a:pt x="1916" y="587"/>
                  </a:moveTo>
                  <a:cubicBezTo>
                    <a:pt x="-3890" y="-6978"/>
                    <a:pt x="4554" y="60399"/>
                    <a:pt x="13174" y="98397"/>
                  </a:cubicBezTo>
                  <a:cubicBezTo>
                    <a:pt x="17396" y="116517"/>
                    <a:pt x="26192" y="127248"/>
                    <a:pt x="27775" y="127423"/>
                  </a:cubicBezTo>
                  <a:cubicBezTo>
                    <a:pt x="29359" y="127599"/>
                    <a:pt x="31470" y="115285"/>
                    <a:pt x="28479" y="96286"/>
                  </a:cubicBezTo>
                  <a:cubicBezTo>
                    <a:pt x="24961" y="74472"/>
                    <a:pt x="13174" y="15188"/>
                    <a:pt x="1916" y="587"/>
                  </a:cubicBezTo>
                  <a:close/>
                </a:path>
              </a:pathLst>
            </a:custGeom>
            <a:grpFill/>
            <a:ln w="1753" cap="flat">
              <a:noFill/>
              <a:prstDash val="solid"/>
              <a:miter/>
            </a:ln>
          </p:spPr>
          <p:txBody>
            <a:bodyPr rtlCol="0" anchor="ctr"/>
            <a:lstStyle/>
            <a:p>
              <a:endParaRPr lang="en-US"/>
            </a:p>
          </p:txBody>
        </p:sp>
        <p:sp>
          <p:nvSpPr>
            <p:cNvPr id="40" name="Graphic 27"/>
            <p:cNvSpPr/>
            <p:nvPr/>
          </p:nvSpPr>
          <p:spPr>
            <a:xfrm>
              <a:off x="431480" y="399862"/>
              <a:ext cx="77051" cy="77051"/>
            </a:xfrm>
            <a:custGeom>
              <a:avLst/>
              <a:gdLst>
                <a:gd name="connsiteX0" fmla="*/ 77052 w 77051"/>
                <a:gd name="connsiteY0" fmla="*/ 38526 h 77051"/>
                <a:gd name="connsiteX1" fmla="*/ 38526 w 77051"/>
                <a:gd name="connsiteY1" fmla="*/ 77052 h 77051"/>
                <a:gd name="connsiteX2" fmla="*/ 0 w 77051"/>
                <a:gd name="connsiteY2" fmla="*/ 38526 h 77051"/>
                <a:gd name="connsiteX3" fmla="*/ 38526 w 77051"/>
                <a:gd name="connsiteY3" fmla="*/ 0 h 77051"/>
                <a:gd name="connsiteX4" fmla="*/ 77052 w 77051"/>
                <a:gd name="connsiteY4" fmla="*/ 38526 h 77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51" h="77051">
                  <a:moveTo>
                    <a:pt x="77052" y="38526"/>
                  </a:moveTo>
                  <a:cubicBezTo>
                    <a:pt x="77052" y="59803"/>
                    <a:pt x="59803" y="77052"/>
                    <a:pt x="38526" y="77052"/>
                  </a:cubicBezTo>
                  <a:cubicBezTo>
                    <a:pt x="17249" y="77052"/>
                    <a:pt x="0" y="59803"/>
                    <a:pt x="0" y="38526"/>
                  </a:cubicBezTo>
                  <a:cubicBezTo>
                    <a:pt x="0" y="17249"/>
                    <a:pt x="17249" y="0"/>
                    <a:pt x="38526" y="0"/>
                  </a:cubicBezTo>
                  <a:cubicBezTo>
                    <a:pt x="59803" y="0"/>
                    <a:pt x="77052" y="17249"/>
                    <a:pt x="77052" y="38526"/>
                  </a:cubicBezTo>
                  <a:close/>
                </a:path>
              </a:pathLst>
            </a:custGeom>
            <a:grpFill/>
            <a:ln w="1753" cap="flat">
              <a:noFill/>
              <a:prstDash val="solid"/>
              <a:miter/>
            </a:ln>
          </p:spPr>
          <p:txBody>
            <a:bodyPr rtlCol="0" anchor="ctr"/>
            <a:lstStyle/>
            <a:p>
              <a:endParaRPr lang="en-US"/>
            </a:p>
          </p:txBody>
        </p:sp>
        <p:sp>
          <p:nvSpPr>
            <p:cNvPr id="41" name="Graphic 27"/>
            <p:cNvSpPr/>
            <p:nvPr/>
          </p:nvSpPr>
          <p:spPr>
            <a:xfrm>
              <a:off x="458571" y="410518"/>
              <a:ext cx="39053" cy="14324"/>
            </a:xfrm>
            <a:custGeom>
              <a:avLst/>
              <a:gdLst>
                <a:gd name="connsiteX0" fmla="*/ 0 w 39053"/>
                <a:gd name="connsiteY0" fmla="*/ 1482 h 14324"/>
                <a:gd name="connsiteX1" fmla="*/ 39054 w 39053"/>
                <a:gd name="connsiteY1" fmla="*/ 14324 h 14324"/>
              </a:gdLst>
              <a:ahLst/>
              <a:cxnLst>
                <a:cxn ang="0">
                  <a:pos x="connsiteX0" y="connsiteY0"/>
                </a:cxn>
                <a:cxn ang="0">
                  <a:pos x="connsiteX1" y="connsiteY1"/>
                </a:cxn>
              </a:cxnLst>
              <a:rect l="l" t="t" r="r" b="b"/>
              <a:pathLst>
                <a:path w="39053" h="14324">
                  <a:moveTo>
                    <a:pt x="0" y="1482"/>
                  </a:moveTo>
                  <a:cubicBezTo>
                    <a:pt x="0" y="1482"/>
                    <a:pt x="27443" y="-6434"/>
                    <a:pt x="39054" y="14324"/>
                  </a:cubicBezTo>
                </a:path>
              </a:pathLst>
            </a:custGeom>
            <a:grpFill/>
            <a:ln w="1753" cap="rnd">
              <a:noFill/>
              <a:prstDash val="solid"/>
              <a:round/>
            </a:ln>
          </p:spPr>
          <p:txBody>
            <a:bodyPr rtlCol="0" anchor="ctr"/>
            <a:lstStyle/>
            <a:p>
              <a:endParaRPr lang="en-US"/>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2.svg"/><Relationship Id="rId2" Type="http://schemas.openxmlformats.org/officeDocument/2006/relationships/image" Target="../media/image4.png"/><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7.png"/><Relationship Id="rId4" Type="http://schemas.openxmlformats.org/officeDocument/2006/relationships/image" Target="../media/image4.svg"/><Relationship Id="rId3" Type="http://schemas.openxmlformats.org/officeDocument/2006/relationships/image" Target="../media/image6.png"/><Relationship Id="rId2" Type="http://schemas.openxmlformats.org/officeDocument/2006/relationships/image" Target="../media/image3.sv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10.png"/><Relationship Id="rId4" Type="http://schemas.openxmlformats.org/officeDocument/2006/relationships/image" Target="../media/image7.svg"/><Relationship Id="rId3" Type="http://schemas.openxmlformats.org/officeDocument/2006/relationships/image" Target="../media/image9.png"/><Relationship Id="rId2" Type="http://schemas.openxmlformats.org/officeDocument/2006/relationships/image" Target="../media/image6.svg"/><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p:cNvSpPr/>
          <p:nvPr/>
        </p:nvSpPr>
        <p:spPr>
          <a:xfrm>
            <a:off x="0" y="0"/>
            <a:ext cx="12192000" cy="6858000"/>
          </a:xfrm>
          <a:prstGeom prst="rect">
            <a:avLst/>
          </a:prstGeom>
          <a:gradFill flip="none" rotWithShape="1">
            <a:gsLst>
              <a:gs pos="0">
                <a:schemeClr val="accent1">
                  <a:alpha val="0"/>
                </a:schemeClr>
              </a:gs>
              <a:gs pos="99000">
                <a:schemeClr val="accent1">
                  <a:lumMod val="7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Segoe UI" panose="020B0502040204020203" pitchFamily="34" charset="0"/>
            </a:endParaRPr>
          </a:p>
        </p:txBody>
      </p:sp>
      <p:cxnSp>
        <p:nvCxnSpPr>
          <p:cNvPr id="54" name="Straight Connector 53"/>
          <p:cNvCxnSpPr/>
          <p:nvPr/>
        </p:nvCxnSpPr>
        <p:spPr>
          <a:xfrm>
            <a:off x="0" y="797118"/>
            <a:ext cx="12192000" cy="0"/>
          </a:xfrm>
          <a:prstGeom prst="line">
            <a:avLst/>
          </a:prstGeom>
          <a:ln>
            <a:solidFill>
              <a:schemeClr val="bg1">
                <a:lumMod val="95000"/>
                <a:alpha val="20000"/>
              </a:schemeClr>
            </a:solidFill>
          </a:ln>
        </p:spPr>
        <p:style>
          <a:lnRef idx="1">
            <a:schemeClr val="accent1"/>
          </a:lnRef>
          <a:fillRef idx="0">
            <a:schemeClr val="accent1"/>
          </a:fillRef>
          <a:effectRef idx="0">
            <a:schemeClr val="accent1"/>
          </a:effectRef>
          <a:fontRef idx="minor">
            <a:schemeClr val="tx1"/>
          </a:fontRef>
        </p:style>
      </p:cxnSp>
      <p:pic>
        <p:nvPicPr>
          <p:cNvPr id="4" name="图片占位符 3"/>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7813" b="7813"/>
          <a:stretch>
            <a:fillRect/>
          </a:stretch>
        </p:blipFill>
        <p:spPr/>
      </p:pic>
      <p:grpSp>
        <p:nvGrpSpPr>
          <p:cNvPr id="78" name="Group 77"/>
          <p:cNvGrpSpPr/>
          <p:nvPr/>
        </p:nvGrpSpPr>
        <p:grpSpPr>
          <a:xfrm>
            <a:off x="6726115" y="1849396"/>
            <a:ext cx="5465885" cy="2554545"/>
            <a:chOff x="6486966" y="2518514"/>
            <a:chExt cx="3857000" cy="2554545"/>
          </a:xfrm>
        </p:grpSpPr>
        <p:sp>
          <p:nvSpPr>
            <p:cNvPr id="79" name="Rectangle 78"/>
            <p:cNvSpPr/>
            <p:nvPr/>
          </p:nvSpPr>
          <p:spPr>
            <a:xfrm>
              <a:off x="6486966" y="2518514"/>
              <a:ext cx="3857000" cy="2554545"/>
            </a:xfrm>
            <a:prstGeom prst="rect">
              <a:avLst/>
            </a:prstGeom>
          </p:spPr>
          <p:txBody>
            <a:bodyPr wrap="square">
              <a:spAutoFit/>
            </a:bodyPr>
            <a:lstStyle/>
            <a:p>
              <a:r>
                <a:rPr lang="en-US" altLang="zh-CN" sz="8000" b="1" dirty="0">
                  <a:solidFill>
                    <a:schemeClr val="bg1"/>
                  </a:solidFill>
                  <a:latin typeface="Poppins" panose="00000500000000000000" pitchFamily="2" charset="0"/>
                  <a:cs typeface="Poppins" panose="00000500000000000000" pitchFamily="2" charset="0"/>
                </a:rPr>
                <a:t>”</a:t>
              </a:r>
              <a:r>
                <a:rPr lang="zh-CN" altLang="en-US" sz="8000" b="1" dirty="0">
                  <a:solidFill>
                    <a:schemeClr val="bg1"/>
                  </a:solidFill>
                  <a:latin typeface="Poppins" panose="00000500000000000000" pitchFamily="2" charset="0"/>
                  <a:cs typeface="Poppins" panose="00000500000000000000" pitchFamily="2" charset="0"/>
                </a:rPr>
                <a:t>疫</a:t>
              </a:r>
              <a:r>
                <a:rPr lang="en-US" altLang="zh-CN" sz="8000" b="1" dirty="0">
                  <a:solidFill>
                    <a:schemeClr val="bg1"/>
                  </a:solidFill>
                  <a:latin typeface="Poppins" panose="00000500000000000000" pitchFamily="2" charset="0"/>
                  <a:cs typeface="Poppins" panose="00000500000000000000" pitchFamily="2" charset="0"/>
                </a:rPr>
                <a:t>”</a:t>
              </a:r>
              <a:r>
                <a:rPr lang="zh-CN" altLang="en-US" sz="8000" b="1" dirty="0">
                  <a:solidFill>
                    <a:schemeClr val="bg1"/>
                  </a:solidFill>
                  <a:latin typeface="Poppins" panose="00000500000000000000" pitchFamily="2" charset="0"/>
                  <a:cs typeface="Poppins" panose="00000500000000000000" pitchFamily="2" charset="0"/>
                </a:rPr>
                <a:t>起行动</a:t>
              </a:r>
              <a:endParaRPr lang="id-ID" sz="8000" b="1" dirty="0">
                <a:solidFill>
                  <a:schemeClr val="bg1"/>
                </a:solidFill>
                <a:latin typeface="Poppins" panose="00000500000000000000" pitchFamily="2" charset="0"/>
                <a:cs typeface="Poppins" panose="00000500000000000000" pitchFamily="2" charset="0"/>
              </a:endParaRPr>
            </a:p>
          </p:txBody>
        </p:sp>
        <p:sp>
          <p:nvSpPr>
            <p:cNvPr id="80" name="Rectangle 79"/>
            <p:cNvSpPr/>
            <p:nvPr/>
          </p:nvSpPr>
          <p:spPr>
            <a:xfrm>
              <a:off x="6486967" y="3753465"/>
              <a:ext cx="3772998" cy="523220"/>
            </a:xfrm>
            <a:prstGeom prst="rect">
              <a:avLst/>
            </a:prstGeom>
          </p:spPr>
          <p:txBody>
            <a:bodyPr wrap="square">
              <a:spAutoFit/>
            </a:bodyPr>
            <a:lstStyle/>
            <a:p>
              <a:pPr algn="ctr"/>
              <a:r>
                <a:rPr lang="id-ID" sz="2800" dirty="0">
                  <a:solidFill>
                    <a:schemeClr val="bg1"/>
                  </a:solidFill>
                  <a:latin typeface="Poppins" panose="00000500000000000000" pitchFamily="2" charset="0"/>
                  <a:cs typeface="Poppins Light" panose="00000400000000000000" pitchFamily="2" charset="0"/>
                </a:rPr>
                <a:t>We are </a:t>
              </a:r>
              <a:r>
                <a:rPr lang="en-US" altLang="zh-CN" sz="2800" dirty="0">
                  <a:solidFill>
                    <a:schemeClr val="bg1"/>
                  </a:solidFill>
                  <a:latin typeface="Poppins" panose="00000500000000000000" pitchFamily="2" charset="0"/>
                  <a:cs typeface="Poppins Light" panose="00000400000000000000" pitchFamily="2" charset="0"/>
                </a:rPr>
                <a:t>12 groups</a:t>
              </a:r>
              <a:endParaRPr lang="id-ID" sz="2800" dirty="0">
                <a:solidFill>
                  <a:schemeClr val="bg1"/>
                </a:solidFill>
                <a:latin typeface="Poppins" panose="00000500000000000000" pitchFamily="2" charset="0"/>
                <a:cs typeface="Poppins Light" panose="00000400000000000000" pitchFamily="2" charset="0"/>
              </a:endParaRPr>
            </a:p>
          </p:txBody>
        </p:sp>
      </p:grpSp>
      <p:sp>
        <p:nvSpPr>
          <p:cNvPr id="81" name="Rectangle 80"/>
          <p:cNvSpPr/>
          <p:nvPr/>
        </p:nvSpPr>
        <p:spPr>
          <a:xfrm>
            <a:off x="7146499" y="3751204"/>
            <a:ext cx="4435899" cy="903196"/>
          </a:xfrm>
          <a:prstGeom prst="rect">
            <a:avLst/>
          </a:prstGeom>
        </p:spPr>
        <p:txBody>
          <a:bodyPr wrap="square">
            <a:spAutoFit/>
          </a:bodyPr>
          <a:lstStyle/>
          <a:p>
            <a:pPr>
              <a:lnSpc>
                <a:spcPct val="130000"/>
              </a:lnSpc>
            </a:pPr>
            <a:r>
              <a:rPr lang="zh-CN" altLang="en-US" sz="1400" dirty="0">
                <a:solidFill>
                  <a:schemeClr val="bg1"/>
                </a:solidFill>
                <a:latin typeface="Segoe UI Light" panose="020B0502040204020203" pitchFamily="34" charset="0"/>
                <a:ea typeface="Open Sans Light" panose="020B0306030504020204" pitchFamily="34" charset="0"/>
                <a:cs typeface="Segoe UI Light" panose="020B0502040204020203" pitchFamily="34" charset="0"/>
              </a:rPr>
              <a:t>这是一个关于疫情而衍生的小项目，在这里我想优先致敬每一个抗争疫情的人。话不多说，按下面的按钮进入项目介绍</a:t>
            </a:r>
            <a:endParaRPr lang="en-US" sz="1400" dirty="0">
              <a:solidFill>
                <a:schemeClr val="bg1"/>
              </a:solidFill>
              <a:latin typeface="Segoe UI Light" panose="020B0502040204020203" pitchFamily="34" charset="0"/>
              <a:ea typeface="Open Sans Light" panose="020B0306030504020204" pitchFamily="34" charset="0"/>
              <a:cs typeface="Segoe UI Light" panose="020B0502040204020203" pitchFamily="34" charset="0"/>
            </a:endParaRPr>
          </a:p>
        </p:txBody>
      </p:sp>
      <p:sp>
        <p:nvSpPr>
          <p:cNvPr id="38" name="Rectangle: Rounded Corners 37"/>
          <p:cNvSpPr/>
          <p:nvPr/>
        </p:nvSpPr>
        <p:spPr>
          <a:xfrm>
            <a:off x="7196471" y="4892497"/>
            <a:ext cx="1727200" cy="378482"/>
          </a:xfrm>
          <a:prstGeom prst="roundRect">
            <a:avLst>
              <a:gd name="adj" fmla="val 50000"/>
            </a:avLst>
          </a:prstGeom>
          <a:solidFill>
            <a:schemeClr val="bg1"/>
          </a:solidFill>
          <a:ln>
            <a:noFill/>
          </a:ln>
          <a:effectLst>
            <a:outerShdw blurRad="584200" dist="152400" dir="5400000" sx="85000" sy="85000" algn="t"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latin typeface="Poppins" panose="00000500000000000000" pitchFamily="2" charset="0"/>
                <a:cs typeface="Segoe UI" panose="020B0502040204020203" pitchFamily="34" charset="0"/>
              </a:rPr>
              <a:t>See More</a:t>
            </a:r>
            <a:endParaRPr lang="id-ID" sz="1200" dirty="0">
              <a:solidFill>
                <a:schemeClr val="tx1">
                  <a:lumMod val="65000"/>
                  <a:lumOff val="35000"/>
                </a:schemeClr>
              </a:solidFill>
              <a:latin typeface="Poppins" panose="00000500000000000000" pitchFamily="2" charset="0"/>
              <a:cs typeface="Segoe UI" panose="020B0502040204020203" pitchFamily="34" charset="0"/>
            </a:endParaRPr>
          </a:p>
        </p:txBody>
      </p:sp>
      <p:pic>
        <p:nvPicPr>
          <p:cNvPr id="5" name="Graphic 4"/>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0354661">
            <a:off x="10919499" y="4878508"/>
            <a:ext cx="443937" cy="830592"/>
          </a:xfrm>
          <a:prstGeom prst="rect">
            <a:avLst/>
          </a:prstGeom>
        </p:spPr>
      </p:pic>
      <p:pic>
        <p:nvPicPr>
          <p:cNvPr id="65" name="Graphic 64"/>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0354661">
            <a:off x="9364223" y="5122983"/>
            <a:ext cx="981955" cy="1837207"/>
          </a:xfrm>
          <a:prstGeom prst="rect">
            <a:avLst/>
          </a:prstGeom>
        </p:spPr>
      </p:pic>
      <p:pic>
        <p:nvPicPr>
          <p:cNvPr id="66" name="Graphic 6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0354661">
            <a:off x="8022909" y="-638118"/>
            <a:ext cx="603474" cy="112908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14:bounceEnd="50000">
                                          <p:cBhvr additive="base">
                                            <p:cTn id="7" dur="1000" fill="hold"/>
                                            <p:tgtEl>
                                              <p:spTgt spid="78"/>
                                            </p:tgtEl>
                                            <p:attrNameLst>
                                              <p:attrName>ppt_x</p:attrName>
                                            </p:attrNameLst>
                                          </p:cBhvr>
                                          <p:tavLst>
                                            <p:tav tm="0">
                                              <p:val>
                                                <p:strVal val="1+#ppt_w/2"/>
                                              </p:val>
                                            </p:tav>
                                            <p:tav tm="100000">
                                              <p:val>
                                                <p:strVal val="#ppt_x"/>
                                              </p:val>
                                            </p:tav>
                                          </p:tavLst>
                                        </p:anim>
                                        <p:anim calcmode="lin" valueType="num" p14:bounceEnd="50000">
                                          <p:cBhvr additive="base">
                                            <p:cTn id="8" dur="1000" fill="hold"/>
                                            <p:tgtEl>
                                              <p:spTgt spid="78"/>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81"/>
                                            </p:tgtEl>
                                            <p:attrNameLst>
                                              <p:attrName>style.visibility</p:attrName>
                                            </p:attrNameLst>
                                          </p:cBhvr>
                                          <p:to>
                                            <p:strVal val="visible"/>
                                          </p:to>
                                        </p:set>
                                        <p:animEffect transition="in" filter="fade">
                                          <p:cBhvr>
                                            <p:cTn id="11" dur="500"/>
                                            <p:tgtEl>
                                              <p:spTgt spid="81"/>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8"/>
                                            </p:tgtEl>
                                            <p:attrNameLst>
                                              <p:attrName>style.visibility</p:attrName>
                                            </p:attrNameLst>
                                          </p:cBhvr>
                                          <p:to>
                                            <p:strVal val="visible"/>
                                          </p:to>
                                        </p:set>
                                        <p:animEffect transition="in" filter="fade">
                                          <p:cBhvr>
                                            <p:cTn id="14" dur="500"/>
                                            <p:tgtEl>
                                              <p:spTgt spid="38"/>
                                            </p:tgtEl>
                                          </p:cBhvr>
                                        </p:animEffect>
                                      </p:childTnLst>
                                    </p:cTn>
                                  </p:par>
                                  <p:par>
                                    <p:cTn id="15" presetID="2" presetClass="entr" presetSubtype="2" fill="hold" nodeType="withEffect" p14:presetBounceEnd="50000">
                                      <p:stCondLst>
                                        <p:cond delay="250"/>
                                      </p:stCondLst>
                                      <p:childTnLst>
                                        <p:set>
                                          <p:cBhvr>
                                            <p:cTn id="16" dur="1" fill="hold">
                                              <p:stCondLst>
                                                <p:cond delay="0"/>
                                              </p:stCondLst>
                                            </p:cTn>
                                            <p:tgtEl>
                                              <p:spTgt spid="66"/>
                                            </p:tgtEl>
                                            <p:attrNameLst>
                                              <p:attrName>style.visibility</p:attrName>
                                            </p:attrNameLst>
                                          </p:cBhvr>
                                          <p:to>
                                            <p:strVal val="visible"/>
                                          </p:to>
                                        </p:set>
                                        <p:anim calcmode="lin" valueType="num" p14:bounceEnd="50000">
                                          <p:cBhvr additive="base">
                                            <p:cTn id="17" dur="1000" fill="hold"/>
                                            <p:tgtEl>
                                              <p:spTgt spid="66"/>
                                            </p:tgtEl>
                                            <p:attrNameLst>
                                              <p:attrName>ppt_x</p:attrName>
                                            </p:attrNameLst>
                                          </p:cBhvr>
                                          <p:tavLst>
                                            <p:tav tm="0">
                                              <p:val>
                                                <p:strVal val="1+#ppt_w/2"/>
                                              </p:val>
                                            </p:tav>
                                            <p:tav tm="100000">
                                              <p:val>
                                                <p:strVal val="#ppt_x"/>
                                              </p:val>
                                            </p:tav>
                                          </p:tavLst>
                                        </p:anim>
                                        <p:anim calcmode="lin" valueType="num" p14:bounceEnd="50000">
                                          <p:cBhvr additive="base">
                                            <p:cTn id="18" dur="1000" fill="hold"/>
                                            <p:tgtEl>
                                              <p:spTgt spid="66"/>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14:presetBounceEnd="50000">
                                      <p:stCondLst>
                                        <p:cond delay="500"/>
                                      </p:stCondLst>
                                      <p:childTnLst>
                                        <p:set>
                                          <p:cBhvr>
                                            <p:cTn id="20" dur="1" fill="hold">
                                              <p:stCondLst>
                                                <p:cond delay="0"/>
                                              </p:stCondLst>
                                            </p:cTn>
                                            <p:tgtEl>
                                              <p:spTgt spid="5"/>
                                            </p:tgtEl>
                                            <p:attrNameLst>
                                              <p:attrName>style.visibility</p:attrName>
                                            </p:attrNameLst>
                                          </p:cBhvr>
                                          <p:to>
                                            <p:strVal val="visible"/>
                                          </p:to>
                                        </p:set>
                                        <p:anim calcmode="lin" valueType="num" p14:bounceEnd="50000">
                                          <p:cBhvr additive="base">
                                            <p:cTn id="21" dur="10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22" dur="1000" fill="hold"/>
                                            <p:tgtEl>
                                              <p:spTgt spid="5"/>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14:presetBounceEnd="50000">
                                      <p:stCondLst>
                                        <p:cond delay="0"/>
                                      </p:stCondLst>
                                      <p:childTnLst>
                                        <p:set>
                                          <p:cBhvr>
                                            <p:cTn id="24" dur="1" fill="hold">
                                              <p:stCondLst>
                                                <p:cond delay="0"/>
                                              </p:stCondLst>
                                            </p:cTn>
                                            <p:tgtEl>
                                              <p:spTgt spid="65"/>
                                            </p:tgtEl>
                                            <p:attrNameLst>
                                              <p:attrName>style.visibility</p:attrName>
                                            </p:attrNameLst>
                                          </p:cBhvr>
                                          <p:to>
                                            <p:strVal val="visible"/>
                                          </p:to>
                                        </p:set>
                                        <p:anim calcmode="lin" valueType="num" p14:bounceEnd="50000">
                                          <p:cBhvr additive="base">
                                            <p:cTn id="25" dur="1000" fill="hold"/>
                                            <p:tgtEl>
                                              <p:spTgt spid="65"/>
                                            </p:tgtEl>
                                            <p:attrNameLst>
                                              <p:attrName>ppt_x</p:attrName>
                                            </p:attrNameLst>
                                          </p:cBhvr>
                                          <p:tavLst>
                                            <p:tav tm="0">
                                              <p:val>
                                                <p:strVal val="1+#ppt_w/2"/>
                                              </p:val>
                                            </p:tav>
                                            <p:tav tm="100000">
                                              <p:val>
                                                <p:strVal val="#ppt_x"/>
                                              </p:val>
                                            </p:tav>
                                          </p:tavLst>
                                        </p:anim>
                                        <p:anim calcmode="lin" valueType="num" p14:bounceEnd="50000">
                                          <p:cBhvr additive="base">
                                            <p:cTn id="26" dur="1000" fill="hold"/>
                                            <p:tgtEl>
                                              <p:spTgt spid="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38"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1000" fill="hold"/>
                                            <p:tgtEl>
                                              <p:spTgt spid="78"/>
                                            </p:tgtEl>
                                            <p:attrNameLst>
                                              <p:attrName>ppt_x</p:attrName>
                                            </p:attrNameLst>
                                          </p:cBhvr>
                                          <p:tavLst>
                                            <p:tav tm="0">
                                              <p:val>
                                                <p:strVal val="1+#ppt_w/2"/>
                                              </p:val>
                                            </p:tav>
                                            <p:tav tm="100000">
                                              <p:val>
                                                <p:strVal val="#ppt_x"/>
                                              </p:val>
                                            </p:tav>
                                          </p:tavLst>
                                        </p:anim>
                                        <p:anim calcmode="lin" valueType="num">
                                          <p:cBhvr additive="base">
                                            <p:cTn id="8" dur="1000" fill="hold"/>
                                            <p:tgtEl>
                                              <p:spTgt spid="78"/>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81"/>
                                            </p:tgtEl>
                                            <p:attrNameLst>
                                              <p:attrName>style.visibility</p:attrName>
                                            </p:attrNameLst>
                                          </p:cBhvr>
                                          <p:to>
                                            <p:strVal val="visible"/>
                                          </p:to>
                                        </p:set>
                                        <p:animEffect transition="in" filter="fade">
                                          <p:cBhvr>
                                            <p:cTn id="11" dur="500"/>
                                            <p:tgtEl>
                                              <p:spTgt spid="81"/>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38"/>
                                            </p:tgtEl>
                                            <p:attrNameLst>
                                              <p:attrName>style.visibility</p:attrName>
                                            </p:attrNameLst>
                                          </p:cBhvr>
                                          <p:to>
                                            <p:strVal val="visible"/>
                                          </p:to>
                                        </p:set>
                                        <p:animEffect transition="in" filter="fade">
                                          <p:cBhvr>
                                            <p:cTn id="14" dur="500"/>
                                            <p:tgtEl>
                                              <p:spTgt spid="38"/>
                                            </p:tgtEl>
                                          </p:cBhvr>
                                        </p:animEffect>
                                      </p:childTnLst>
                                    </p:cTn>
                                  </p:par>
                                  <p:par>
                                    <p:cTn id="15" presetID="2" presetClass="entr" presetSubtype="2" fill="hold" nodeType="withEffect">
                                      <p:stCondLst>
                                        <p:cond delay="250"/>
                                      </p:stCondLst>
                                      <p:childTnLst>
                                        <p:set>
                                          <p:cBhvr>
                                            <p:cTn id="16" dur="1" fill="hold">
                                              <p:stCondLst>
                                                <p:cond delay="0"/>
                                              </p:stCondLst>
                                            </p:cTn>
                                            <p:tgtEl>
                                              <p:spTgt spid="66"/>
                                            </p:tgtEl>
                                            <p:attrNameLst>
                                              <p:attrName>style.visibility</p:attrName>
                                            </p:attrNameLst>
                                          </p:cBhvr>
                                          <p:to>
                                            <p:strVal val="visible"/>
                                          </p:to>
                                        </p:set>
                                        <p:anim calcmode="lin" valueType="num">
                                          <p:cBhvr additive="base">
                                            <p:cTn id="17" dur="1000" fill="hold"/>
                                            <p:tgtEl>
                                              <p:spTgt spid="66"/>
                                            </p:tgtEl>
                                            <p:attrNameLst>
                                              <p:attrName>ppt_x</p:attrName>
                                            </p:attrNameLst>
                                          </p:cBhvr>
                                          <p:tavLst>
                                            <p:tav tm="0">
                                              <p:val>
                                                <p:strVal val="1+#ppt_w/2"/>
                                              </p:val>
                                            </p:tav>
                                            <p:tav tm="100000">
                                              <p:val>
                                                <p:strVal val="#ppt_x"/>
                                              </p:val>
                                            </p:tav>
                                          </p:tavLst>
                                        </p:anim>
                                        <p:anim calcmode="lin" valueType="num">
                                          <p:cBhvr additive="base">
                                            <p:cTn id="18" dur="1000" fill="hold"/>
                                            <p:tgtEl>
                                              <p:spTgt spid="66"/>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50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1000" fill="hold"/>
                                            <p:tgtEl>
                                              <p:spTgt spid="5"/>
                                            </p:tgtEl>
                                            <p:attrNameLst>
                                              <p:attrName>ppt_x</p:attrName>
                                            </p:attrNameLst>
                                          </p:cBhvr>
                                          <p:tavLst>
                                            <p:tav tm="0">
                                              <p:val>
                                                <p:strVal val="1+#ppt_w/2"/>
                                              </p:val>
                                            </p:tav>
                                            <p:tav tm="100000">
                                              <p:val>
                                                <p:strVal val="#ppt_x"/>
                                              </p:val>
                                            </p:tav>
                                          </p:tavLst>
                                        </p:anim>
                                        <p:anim calcmode="lin" valueType="num">
                                          <p:cBhvr additive="base">
                                            <p:cTn id="22" dur="1000" fill="hold"/>
                                            <p:tgtEl>
                                              <p:spTgt spid="5"/>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0"/>
                                      </p:stCondLst>
                                      <p:childTnLst>
                                        <p:set>
                                          <p:cBhvr>
                                            <p:cTn id="24" dur="1" fill="hold">
                                              <p:stCondLst>
                                                <p:cond delay="0"/>
                                              </p:stCondLst>
                                            </p:cTn>
                                            <p:tgtEl>
                                              <p:spTgt spid="65"/>
                                            </p:tgtEl>
                                            <p:attrNameLst>
                                              <p:attrName>style.visibility</p:attrName>
                                            </p:attrNameLst>
                                          </p:cBhvr>
                                          <p:to>
                                            <p:strVal val="visible"/>
                                          </p:to>
                                        </p:set>
                                        <p:anim calcmode="lin" valueType="num">
                                          <p:cBhvr additive="base">
                                            <p:cTn id="25" dur="1000" fill="hold"/>
                                            <p:tgtEl>
                                              <p:spTgt spid="65"/>
                                            </p:tgtEl>
                                            <p:attrNameLst>
                                              <p:attrName>ppt_x</p:attrName>
                                            </p:attrNameLst>
                                          </p:cBhvr>
                                          <p:tavLst>
                                            <p:tav tm="0">
                                              <p:val>
                                                <p:strVal val="1+#ppt_w/2"/>
                                              </p:val>
                                            </p:tav>
                                            <p:tav tm="100000">
                                              <p:val>
                                                <p:strVal val="#ppt_x"/>
                                              </p:val>
                                            </p:tav>
                                          </p:tavLst>
                                        </p:anim>
                                        <p:anim calcmode="lin" valueType="num">
                                          <p:cBhvr additive="base">
                                            <p:cTn id="26" dur="1000" fill="hold"/>
                                            <p:tgtEl>
                                              <p:spTgt spid="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38" grpId="0" animBg="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19728" b="19728"/>
          <a:stretch>
            <a:fillRect/>
          </a:stretch>
        </p:blipFill>
        <p:spPr>
          <a:xfrm>
            <a:off x="6096000" y="1266828"/>
            <a:ext cx="4953000" cy="4486275"/>
          </a:xfrm>
        </p:spPr>
      </p:pic>
      <p:sp>
        <p:nvSpPr>
          <p:cNvPr id="46" name="Rectangle 45"/>
          <p:cNvSpPr/>
          <p:nvPr/>
        </p:nvSpPr>
        <p:spPr>
          <a:xfrm>
            <a:off x="1394298" y="2435939"/>
            <a:ext cx="4249474" cy="707886"/>
          </a:xfrm>
          <a:prstGeom prst="rect">
            <a:avLst/>
          </a:prstGeom>
        </p:spPr>
        <p:txBody>
          <a:bodyPr wrap="square">
            <a:spAutoFit/>
          </a:bodyPr>
          <a:lstStyle/>
          <a:p>
            <a:r>
              <a:rPr lang="zh-CN" altLang="en-US" sz="4000" b="1" dirty="0">
                <a:solidFill>
                  <a:srgbClr val="535761"/>
                </a:solidFill>
                <a:latin typeface="Poppins" panose="00000500000000000000" pitchFamily="2" charset="0"/>
                <a:cs typeface="Poppins" panose="00000500000000000000" pitchFamily="2" charset="0"/>
              </a:rPr>
              <a:t>隔离人员管理系统</a:t>
            </a:r>
            <a:endParaRPr lang="id-ID" sz="4000" b="1" dirty="0">
              <a:solidFill>
                <a:srgbClr val="535761"/>
              </a:solidFill>
              <a:latin typeface="Poppins" panose="00000500000000000000" pitchFamily="2" charset="0"/>
              <a:cs typeface="Poppins" panose="00000500000000000000" pitchFamily="2" charset="0"/>
            </a:endParaRPr>
          </a:p>
        </p:txBody>
      </p:sp>
      <p:sp>
        <p:nvSpPr>
          <p:cNvPr id="45" name="Rectangle 44"/>
          <p:cNvSpPr/>
          <p:nvPr/>
        </p:nvSpPr>
        <p:spPr>
          <a:xfrm>
            <a:off x="1527104" y="3282425"/>
            <a:ext cx="3300680" cy="370840"/>
          </a:xfrm>
          <a:prstGeom prst="rect">
            <a:avLst/>
          </a:prstGeom>
        </p:spPr>
        <p:txBody>
          <a:bodyPr wrap="square">
            <a:spAutoFit/>
          </a:bodyPr>
          <a:lstStyle/>
          <a:p>
            <a:pPr>
              <a:lnSpc>
                <a:spcPct val="130000"/>
              </a:lnSpc>
            </a:pPr>
            <a:r>
              <a:rPr lang="zh-CN" altLang="en-US" sz="1400" dirty="0">
                <a:solidFill>
                  <a:srgbClr val="6D7381"/>
                </a:solidFill>
                <a:latin typeface="Poppins Light" panose="00000400000000000000" pitchFamily="2" charset="0"/>
                <a:ea typeface="Open Sans Light" panose="020B0306030504020204" pitchFamily="34" charset="0"/>
                <a:cs typeface="Segoe UI Light" panose="020B0502040204020203" pitchFamily="34" charset="0"/>
              </a:rPr>
              <a:t>演讲人：</a:t>
            </a:r>
            <a:r>
              <a:rPr lang="zh-CN" altLang="en-US" sz="1400">
                <a:solidFill>
                  <a:srgbClr val="6D7381"/>
                </a:solidFill>
                <a:latin typeface="Poppins Light" panose="00000400000000000000" pitchFamily="2" charset="0"/>
                <a:ea typeface="Open Sans Light" panose="020B0306030504020204" pitchFamily="34" charset="0"/>
                <a:cs typeface="Segoe UI Light" panose="020B0502040204020203" pitchFamily="34" charset="0"/>
              </a:rPr>
              <a:t>宋德超</a:t>
            </a:r>
            <a:endParaRPr lang="en-US" sz="1400" dirty="0">
              <a:solidFill>
                <a:srgbClr val="6D7381"/>
              </a:solidFill>
              <a:latin typeface="Poppins Light" panose="00000400000000000000" pitchFamily="2" charset="0"/>
              <a:ea typeface="Open Sans Light" panose="020B0306030504020204" pitchFamily="34" charset="0"/>
              <a:cs typeface="Segoe UI Light" panose="020B0502040204020203" pitchFamily="34" charset="0"/>
            </a:endParaRPr>
          </a:p>
        </p:txBody>
      </p:sp>
      <p:sp>
        <p:nvSpPr>
          <p:cNvPr id="47" name="Rectangle: Rounded Corners 46"/>
          <p:cNvSpPr/>
          <p:nvPr/>
        </p:nvSpPr>
        <p:spPr>
          <a:xfrm>
            <a:off x="2002335" y="4194654"/>
            <a:ext cx="1727200" cy="378482"/>
          </a:xfrm>
          <a:prstGeom prst="roundRect">
            <a:avLst>
              <a:gd name="adj" fmla="val 50000"/>
            </a:avLst>
          </a:prstGeom>
          <a:gradFill>
            <a:gsLst>
              <a:gs pos="99000">
                <a:schemeClr val="accent1">
                  <a:lumMod val="75000"/>
                </a:schemeClr>
              </a:gs>
              <a:gs pos="0">
                <a:schemeClr val="accent1"/>
              </a:gs>
            </a:gsLst>
            <a:lin ang="2700000" scaled="1"/>
          </a:gradFill>
          <a:ln>
            <a:noFill/>
          </a:ln>
          <a:effectLst>
            <a:outerShdw blurRad="584200" dist="152400" dir="5400000" sx="85000" sy="85000" algn="t"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Poppins" panose="00000500000000000000" pitchFamily="2" charset="0"/>
                <a:cs typeface="Segoe UI" panose="020B0502040204020203" pitchFamily="34" charset="0"/>
              </a:rPr>
              <a:t>Register</a:t>
            </a:r>
            <a:endParaRPr lang="id-ID" sz="1200" dirty="0">
              <a:latin typeface="Poppins" panose="00000500000000000000" pitchFamily="2" charset="0"/>
              <a:cs typeface="Segoe UI" panose="020B0502040204020203" pitchFamily="34" charset="0"/>
            </a:endParaRPr>
          </a:p>
        </p:txBody>
      </p:sp>
      <p:sp>
        <p:nvSpPr>
          <p:cNvPr id="2" name="Oval 1"/>
          <p:cNvSpPr/>
          <p:nvPr/>
        </p:nvSpPr>
        <p:spPr>
          <a:xfrm>
            <a:off x="5514975" y="2847975"/>
            <a:ext cx="1162050" cy="11620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grpSp>
        <p:nvGrpSpPr>
          <p:cNvPr id="12" name="Group 11"/>
          <p:cNvGrpSpPr/>
          <p:nvPr/>
        </p:nvGrpSpPr>
        <p:grpSpPr>
          <a:xfrm>
            <a:off x="5643772" y="2976795"/>
            <a:ext cx="904456" cy="904410"/>
            <a:chOff x="1970782" y="1975845"/>
            <a:chExt cx="2906462" cy="2906312"/>
          </a:xfrm>
        </p:grpSpPr>
        <p:sp>
          <p:nvSpPr>
            <p:cNvPr id="13" name="Oval 12"/>
            <p:cNvSpPr/>
            <p:nvPr/>
          </p:nvSpPr>
          <p:spPr>
            <a:xfrm>
              <a:off x="4494087" y="3256946"/>
              <a:ext cx="383157" cy="383154"/>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Segoe UI" panose="020B0502040204020203" pitchFamily="34" charset="0"/>
              </a:endParaRPr>
            </a:p>
          </p:txBody>
        </p:sp>
        <p:sp>
          <p:nvSpPr>
            <p:cNvPr id="14" name="Oval 13"/>
            <p:cNvSpPr/>
            <p:nvPr/>
          </p:nvSpPr>
          <p:spPr>
            <a:xfrm>
              <a:off x="4313855" y="2598432"/>
              <a:ext cx="383157" cy="383154"/>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Segoe UI" panose="020B0502040204020203" pitchFamily="34" charset="0"/>
              </a:endParaRPr>
            </a:p>
          </p:txBody>
        </p:sp>
        <p:sp>
          <p:nvSpPr>
            <p:cNvPr id="15" name="Oval 14"/>
            <p:cNvSpPr/>
            <p:nvPr/>
          </p:nvSpPr>
          <p:spPr>
            <a:xfrm>
              <a:off x="4313855" y="3876416"/>
              <a:ext cx="383157" cy="383154"/>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Segoe UI" panose="020B0502040204020203" pitchFamily="34" charset="0"/>
              </a:endParaRPr>
            </a:p>
          </p:txBody>
        </p:sp>
        <p:sp>
          <p:nvSpPr>
            <p:cNvPr id="16" name="Oval 15"/>
            <p:cNvSpPr/>
            <p:nvPr/>
          </p:nvSpPr>
          <p:spPr>
            <a:xfrm>
              <a:off x="3833251" y="2129441"/>
              <a:ext cx="383157" cy="383154"/>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Segoe UI" panose="020B0502040204020203" pitchFamily="34" charset="0"/>
              </a:endParaRPr>
            </a:p>
          </p:txBody>
        </p:sp>
        <p:sp>
          <p:nvSpPr>
            <p:cNvPr id="17" name="Oval 16"/>
            <p:cNvSpPr/>
            <p:nvPr/>
          </p:nvSpPr>
          <p:spPr>
            <a:xfrm>
              <a:off x="3833251" y="4345407"/>
              <a:ext cx="383157" cy="383154"/>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Segoe UI" panose="020B0502040204020203" pitchFamily="34" charset="0"/>
              </a:endParaRPr>
            </a:p>
          </p:txBody>
        </p:sp>
        <p:sp>
          <p:nvSpPr>
            <p:cNvPr id="18" name="Oval 17"/>
            <p:cNvSpPr/>
            <p:nvPr/>
          </p:nvSpPr>
          <p:spPr>
            <a:xfrm>
              <a:off x="3232492" y="1975845"/>
              <a:ext cx="383157" cy="3831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Segoe UI" panose="020B0502040204020203" pitchFamily="34" charset="0"/>
              </a:endParaRPr>
            </a:p>
          </p:txBody>
        </p:sp>
        <p:sp>
          <p:nvSpPr>
            <p:cNvPr id="19" name="Oval 18"/>
            <p:cNvSpPr/>
            <p:nvPr/>
          </p:nvSpPr>
          <p:spPr>
            <a:xfrm>
              <a:off x="3232492" y="4499003"/>
              <a:ext cx="383157" cy="383154"/>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Segoe UI" panose="020B0502040204020203" pitchFamily="34" charset="0"/>
              </a:endParaRPr>
            </a:p>
          </p:txBody>
        </p:sp>
        <p:sp>
          <p:nvSpPr>
            <p:cNvPr id="20" name="Oval 19"/>
            <p:cNvSpPr/>
            <p:nvPr/>
          </p:nvSpPr>
          <p:spPr>
            <a:xfrm>
              <a:off x="2151132" y="2598432"/>
              <a:ext cx="383157" cy="383154"/>
            </a:xfrm>
            <a:prstGeom prst="ellipse">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Segoe UI" panose="020B0502040204020203" pitchFamily="34" charset="0"/>
              </a:endParaRPr>
            </a:p>
          </p:txBody>
        </p:sp>
        <p:sp>
          <p:nvSpPr>
            <p:cNvPr id="21" name="Oval 20"/>
            <p:cNvSpPr/>
            <p:nvPr/>
          </p:nvSpPr>
          <p:spPr>
            <a:xfrm>
              <a:off x="2151132" y="3876416"/>
              <a:ext cx="383157" cy="383154"/>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Segoe UI" panose="020B0502040204020203" pitchFamily="34" charset="0"/>
              </a:endParaRPr>
            </a:p>
          </p:txBody>
        </p:sp>
        <p:sp>
          <p:nvSpPr>
            <p:cNvPr id="22" name="Oval 21"/>
            <p:cNvSpPr/>
            <p:nvPr/>
          </p:nvSpPr>
          <p:spPr>
            <a:xfrm>
              <a:off x="2631736" y="2129441"/>
              <a:ext cx="383157" cy="383154"/>
            </a:xfrm>
            <a:prstGeom prst="ellipse">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Segoe UI" panose="020B0502040204020203" pitchFamily="34" charset="0"/>
              </a:endParaRPr>
            </a:p>
          </p:txBody>
        </p:sp>
        <p:sp>
          <p:nvSpPr>
            <p:cNvPr id="23" name="Oval 22"/>
            <p:cNvSpPr/>
            <p:nvPr/>
          </p:nvSpPr>
          <p:spPr>
            <a:xfrm>
              <a:off x="2631735" y="4345407"/>
              <a:ext cx="383157" cy="383154"/>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Segoe UI" panose="020B0502040204020203" pitchFamily="34" charset="0"/>
              </a:endParaRPr>
            </a:p>
          </p:txBody>
        </p:sp>
        <p:sp>
          <p:nvSpPr>
            <p:cNvPr id="24" name="Oval 23"/>
            <p:cNvSpPr/>
            <p:nvPr/>
          </p:nvSpPr>
          <p:spPr>
            <a:xfrm>
              <a:off x="1970782" y="3256946"/>
              <a:ext cx="383157" cy="383154"/>
            </a:xfrm>
            <a:prstGeom prst="ellipse">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Segoe UI" panose="020B0502040204020203" pitchFamily="34" charset="0"/>
              </a:endParaRPr>
            </a:p>
          </p:txBody>
        </p:sp>
      </p:grpSp>
      <p:pic>
        <p:nvPicPr>
          <p:cNvPr id="28" name="Graphic 2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59022" y="3292022"/>
            <a:ext cx="273956" cy="273956"/>
          </a:xfrm>
          <a:prstGeom prst="rect">
            <a:avLst/>
          </a:prstGeom>
        </p:spPr>
      </p:pic>
      <p:grpSp>
        <p:nvGrpSpPr>
          <p:cNvPr id="5" name="组合 4"/>
          <p:cNvGrpSpPr/>
          <p:nvPr/>
        </p:nvGrpSpPr>
        <p:grpSpPr>
          <a:xfrm>
            <a:off x="0" y="0"/>
            <a:ext cx="12192000" cy="696478"/>
            <a:chOff x="0" y="0"/>
            <a:chExt cx="12192000" cy="696478"/>
          </a:xfrm>
        </p:grpSpPr>
        <p:sp>
          <p:nvSpPr>
            <p:cNvPr id="3" name="矩形 2"/>
            <p:cNvSpPr/>
            <p:nvPr/>
          </p:nvSpPr>
          <p:spPr>
            <a:xfrm>
              <a:off x="0" y="0"/>
              <a:ext cx="12192000" cy="696478"/>
            </a:xfrm>
            <a:prstGeom prst="rect">
              <a:avLst/>
            </a:prstGeom>
            <a:solidFill>
              <a:srgbClr val="FCFCF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55"/>
            <p:cNvSpPr/>
            <p:nvPr/>
          </p:nvSpPr>
          <p:spPr>
            <a:xfrm>
              <a:off x="653908" y="251721"/>
              <a:ext cx="1746392" cy="400110"/>
            </a:xfrm>
            <a:prstGeom prst="rect">
              <a:avLst/>
            </a:prstGeom>
          </p:spPr>
          <p:txBody>
            <a:bodyPr wrap="square">
              <a:spAutoFit/>
            </a:bodyPr>
            <a:lstStyle/>
            <a:p>
              <a:r>
                <a:rPr lang="en-US" altLang="zh-CN" sz="2000" b="1" dirty="0">
                  <a:solidFill>
                    <a:srgbClr val="004DC4"/>
                  </a:solidFill>
                  <a:latin typeface="Poppins" panose="00000500000000000000" pitchFamily="2" charset="0"/>
                  <a:cs typeface="Poppins" panose="00000500000000000000" pitchFamily="2" charset="0"/>
                </a:rPr>
                <a:t>‘’</a:t>
              </a:r>
              <a:r>
                <a:rPr lang="zh-CN" altLang="en-US" sz="2000" b="1" dirty="0">
                  <a:solidFill>
                    <a:srgbClr val="004DC4"/>
                  </a:solidFill>
                  <a:latin typeface="Poppins" panose="00000500000000000000" pitchFamily="2" charset="0"/>
                  <a:cs typeface="Poppins" panose="00000500000000000000" pitchFamily="2" charset="0"/>
                </a:rPr>
                <a:t>疫</a:t>
              </a:r>
              <a:r>
                <a:rPr lang="en-US" altLang="zh-CN" sz="2000" b="1" dirty="0">
                  <a:solidFill>
                    <a:srgbClr val="004DC4"/>
                  </a:solidFill>
                  <a:latin typeface="Poppins" panose="00000500000000000000" pitchFamily="2" charset="0"/>
                  <a:cs typeface="Poppins" panose="00000500000000000000" pitchFamily="2" charset="0"/>
                </a:rPr>
                <a:t>’’</a:t>
              </a:r>
              <a:r>
                <a:rPr lang="zh-CN" altLang="en-US" sz="2000" b="1" dirty="0">
                  <a:solidFill>
                    <a:srgbClr val="00EDDB"/>
                  </a:solidFill>
                  <a:latin typeface="Poppins" panose="00000500000000000000" pitchFamily="2" charset="0"/>
                  <a:cs typeface="Poppins" panose="00000500000000000000" pitchFamily="2" charset="0"/>
                </a:rPr>
                <a:t>起行动</a:t>
              </a:r>
              <a:endParaRPr lang="id-ID" sz="2000" b="1" dirty="0">
                <a:solidFill>
                  <a:srgbClr val="00EDDB"/>
                </a:solidFill>
                <a:latin typeface="Poppins" panose="00000500000000000000" pitchFamily="2" charset="0"/>
                <a:cs typeface="Poppins" panose="00000500000000000000" pitchFamily="2" charset="0"/>
              </a:endParaRPr>
            </a:p>
          </p:txBody>
        </p:sp>
        <p:grpSp>
          <p:nvGrpSpPr>
            <p:cNvPr id="26" name="Group 56"/>
            <p:cNvGrpSpPr/>
            <p:nvPr/>
          </p:nvGrpSpPr>
          <p:grpSpPr>
            <a:xfrm>
              <a:off x="431938" y="216943"/>
              <a:ext cx="248148" cy="466776"/>
              <a:chOff x="396349" y="266952"/>
              <a:chExt cx="219147" cy="412224"/>
            </a:xfrm>
            <a:solidFill>
              <a:srgbClr val="004DC4"/>
            </a:solidFill>
          </p:grpSpPr>
          <p:sp>
            <p:nvSpPr>
              <p:cNvPr id="27" name="Graphic 27"/>
              <p:cNvSpPr/>
              <p:nvPr/>
            </p:nvSpPr>
            <p:spPr>
              <a:xfrm>
                <a:off x="417030" y="563289"/>
                <a:ext cx="64938" cy="115887"/>
              </a:xfrm>
              <a:custGeom>
                <a:avLst/>
                <a:gdLst>
                  <a:gd name="connsiteX0" fmla="*/ 35032 w 64938"/>
                  <a:gd name="connsiteY0" fmla="*/ 0 h 115887"/>
                  <a:gd name="connsiteX1" fmla="*/ 10580 w 64938"/>
                  <a:gd name="connsiteY1" fmla="*/ 113291 h 115887"/>
                  <a:gd name="connsiteX2" fmla="*/ 17265 w 64938"/>
                  <a:gd name="connsiteY2" fmla="*/ 114522 h 115887"/>
                  <a:gd name="connsiteX3" fmla="*/ 64938 w 64938"/>
                  <a:gd name="connsiteY3" fmla="*/ 70895 h 115887"/>
                  <a:gd name="connsiteX4" fmla="*/ 35032 w 64938"/>
                  <a:gd name="connsiteY4" fmla="*/ 0 h 11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 h="115887">
                    <a:moveTo>
                      <a:pt x="35032" y="0"/>
                    </a:moveTo>
                    <a:cubicBezTo>
                      <a:pt x="18848" y="5278"/>
                      <a:pt x="-18095" y="33073"/>
                      <a:pt x="10580" y="113291"/>
                    </a:cubicBezTo>
                    <a:cubicBezTo>
                      <a:pt x="11635" y="116106"/>
                      <a:pt x="15330" y="116809"/>
                      <a:pt x="17265" y="114522"/>
                    </a:cubicBezTo>
                    <a:cubicBezTo>
                      <a:pt x="24301" y="106254"/>
                      <a:pt x="35032" y="82681"/>
                      <a:pt x="64938" y="70895"/>
                    </a:cubicBezTo>
                    <a:lnTo>
                      <a:pt x="35032" y="0"/>
                    </a:lnTo>
                    <a:close/>
                  </a:path>
                </a:pathLst>
              </a:custGeom>
              <a:grpFill/>
              <a:ln w="1753" cap="flat">
                <a:noFill/>
                <a:prstDash val="solid"/>
                <a:miter/>
              </a:ln>
            </p:spPr>
            <p:txBody>
              <a:bodyPr rtlCol="0" anchor="ctr"/>
              <a:lstStyle/>
              <a:p>
                <a:endParaRPr lang="en-US">
                  <a:solidFill>
                    <a:schemeClr val="bg1"/>
                  </a:solidFill>
                </a:endParaRPr>
              </a:p>
            </p:txBody>
          </p:sp>
          <p:sp>
            <p:nvSpPr>
              <p:cNvPr id="29" name="Graphic 27"/>
              <p:cNvSpPr/>
              <p:nvPr/>
            </p:nvSpPr>
            <p:spPr>
              <a:xfrm>
                <a:off x="540197" y="535634"/>
                <a:ext cx="75299" cy="94930"/>
              </a:xfrm>
              <a:custGeom>
                <a:avLst/>
                <a:gdLst>
                  <a:gd name="connsiteX0" fmla="*/ 0 w 75299"/>
                  <a:gd name="connsiteY0" fmla="*/ 213 h 94930"/>
                  <a:gd name="connsiteX1" fmla="*/ 75293 w 75299"/>
                  <a:gd name="connsiteY1" fmla="*/ 90634 h 94930"/>
                  <a:gd name="connsiteX2" fmla="*/ 69663 w 75299"/>
                  <a:gd name="connsiteY2" fmla="*/ 94504 h 94930"/>
                  <a:gd name="connsiteX3" fmla="*/ 6157 w 75299"/>
                  <a:gd name="connsiteY3" fmla="*/ 83246 h 94930"/>
                  <a:gd name="connsiteX4" fmla="*/ 0 w 75299"/>
                  <a:gd name="connsiteY4" fmla="*/ 213 h 94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99" h="94930">
                    <a:moveTo>
                      <a:pt x="0" y="213"/>
                    </a:moveTo>
                    <a:cubicBezTo>
                      <a:pt x="16888" y="-1547"/>
                      <a:pt x="68784" y="5842"/>
                      <a:pt x="75293" y="90634"/>
                    </a:cubicBezTo>
                    <a:cubicBezTo>
                      <a:pt x="75469" y="93625"/>
                      <a:pt x="72302" y="95912"/>
                      <a:pt x="69663" y="94504"/>
                    </a:cubicBezTo>
                    <a:cubicBezTo>
                      <a:pt x="59812" y="89755"/>
                      <a:pt x="38174" y="81838"/>
                      <a:pt x="6157" y="83246"/>
                    </a:cubicBezTo>
                    <a:lnTo>
                      <a:pt x="0" y="213"/>
                    </a:lnTo>
                    <a:close/>
                  </a:path>
                </a:pathLst>
              </a:custGeom>
              <a:grpFill/>
              <a:ln w="1753" cap="flat">
                <a:noFill/>
                <a:prstDash val="solid"/>
                <a:miter/>
              </a:ln>
            </p:spPr>
            <p:txBody>
              <a:bodyPr rtlCol="0" anchor="ctr"/>
              <a:lstStyle/>
              <a:p>
                <a:endParaRPr lang="en-US">
                  <a:solidFill>
                    <a:schemeClr val="bg1"/>
                  </a:solidFill>
                </a:endParaRPr>
              </a:p>
            </p:txBody>
          </p:sp>
          <p:sp>
            <p:nvSpPr>
              <p:cNvPr id="30" name="Graphic 27"/>
              <p:cNvSpPr/>
              <p:nvPr/>
            </p:nvSpPr>
            <p:spPr>
              <a:xfrm>
                <a:off x="396349" y="269507"/>
                <a:ext cx="158608" cy="377695"/>
              </a:xfrm>
              <a:custGeom>
                <a:avLst/>
                <a:gdLst>
                  <a:gd name="connsiteX0" fmla="*/ 87730 w 158608"/>
                  <a:gd name="connsiteY0" fmla="*/ 377167 h 377695"/>
                  <a:gd name="connsiteX1" fmla="*/ 22112 w 158608"/>
                  <a:gd name="connsiteY1" fmla="*/ 249627 h 377695"/>
                  <a:gd name="connsiteX2" fmla="*/ 1354 w 158608"/>
                  <a:gd name="connsiteY2" fmla="*/ 109245 h 377695"/>
                  <a:gd name="connsiteX3" fmla="*/ 36714 w 158608"/>
                  <a:gd name="connsiteY3" fmla="*/ 176 h 377695"/>
                  <a:gd name="connsiteX4" fmla="*/ 37417 w 158608"/>
                  <a:gd name="connsiteY4" fmla="*/ 0 h 377695"/>
                  <a:gd name="connsiteX5" fmla="*/ 114821 w 158608"/>
                  <a:gd name="connsiteY5" fmla="*/ 80746 h 377695"/>
                  <a:gd name="connsiteX6" fmla="*/ 155458 w 158608"/>
                  <a:gd name="connsiteY6" fmla="*/ 361511 h 377695"/>
                  <a:gd name="connsiteX7" fmla="*/ 155458 w 158608"/>
                  <a:gd name="connsiteY7" fmla="*/ 362214 h 377695"/>
                  <a:gd name="connsiteX8" fmla="*/ 88081 w 158608"/>
                  <a:gd name="connsiteY8" fmla="*/ 377695 h 377695"/>
                  <a:gd name="connsiteX9" fmla="*/ 87730 w 158608"/>
                  <a:gd name="connsiteY9" fmla="*/ 377167 h 377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608" h="377695">
                    <a:moveTo>
                      <a:pt x="87730" y="377167"/>
                    </a:moveTo>
                    <a:cubicBezTo>
                      <a:pt x="68555" y="349372"/>
                      <a:pt x="41463" y="304513"/>
                      <a:pt x="22112" y="249627"/>
                    </a:cubicBezTo>
                    <a:cubicBezTo>
                      <a:pt x="3817" y="198259"/>
                      <a:pt x="-3220" y="150937"/>
                      <a:pt x="1354" y="109245"/>
                    </a:cubicBezTo>
                    <a:cubicBezTo>
                      <a:pt x="10150" y="28323"/>
                      <a:pt x="31260" y="704"/>
                      <a:pt x="36714" y="176"/>
                    </a:cubicBezTo>
                    <a:cubicBezTo>
                      <a:pt x="36889" y="176"/>
                      <a:pt x="37065" y="0"/>
                      <a:pt x="37417" y="0"/>
                    </a:cubicBezTo>
                    <a:cubicBezTo>
                      <a:pt x="41639" y="0"/>
                      <a:pt x="72425" y="14073"/>
                      <a:pt x="114821" y="80746"/>
                    </a:cubicBezTo>
                    <a:cubicBezTo>
                      <a:pt x="159152" y="150761"/>
                      <a:pt x="163198" y="220777"/>
                      <a:pt x="155458" y="361511"/>
                    </a:cubicBezTo>
                    <a:lnTo>
                      <a:pt x="155458" y="362214"/>
                    </a:lnTo>
                    <a:lnTo>
                      <a:pt x="88081" y="377695"/>
                    </a:lnTo>
                    <a:lnTo>
                      <a:pt x="87730" y="377167"/>
                    </a:lnTo>
                    <a:close/>
                  </a:path>
                </a:pathLst>
              </a:custGeom>
              <a:grpFill/>
              <a:ln w="1753" cap="flat">
                <a:noFill/>
                <a:prstDash val="solid"/>
                <a:miter/>
              </a:ln>
            </p:spPr>
            <p:txBody>
              <a:bodyPr rtlCol="0" anchor="ctr"/>
              <a:lstStyle/>
              <a:p>
                <a:endParaRPr lang="en-US">
                  <a:solidFill>
                    <a:schemeClr val="bg1"/>
                  </a:solidFill>
                </a:endParaRPr>
              </a:p>
            </p:txBody>
          </p:sp>
          <p:sp>
            <p:nvSpPr>
              <p:cNvPr id="31" name="Graphic 27"/>
              <p:cNvSpPr/>
              <p:nvPr/>
            </p:nvSpPr>
            <p:spPr>
              <a:xfrm>
                <a:off x="398407" y="266952"/>
                <a:ext cx="111883" cy="108706"/>
              </a:xfrm>
              <a:custGeom>
                <a:avLst/>
                <a:gdLst>
                  <a:gd name="connsiteX0" fmla="*/ 111884 w 111883"/>
                  <a:gd name="connsiteY0" fmla="*/ 80288 h 108706"/>
                  <a:gd name="connsiteX1" fmla="*/ 34656 w 111883"/>
                  <a:gd name="connsiteY1" fmla="*/ 70 h 108706"/>
                  <a:gd name="connsiteX2" fmla="*/ 3694 w 111883"/>
                  <a:gd name="connsiteY2" fmla="*/ 78529 h 108706"/>
                  <a:gd name="connsiteX3" fmla="*/ 0 w 111883"/>
                  <a:gd name="connsiteY3" fmla="*/ 108435 h 108706"/>
                  <a:gd name="connsiteX4" fmla="*/ 24980 w 111883"/>
                  <a:gd name="connsiteY4" fmla="*/ 107907 h 108706"/>
                  <a:gd name="connsiteX5" fmla="*/ 57173 w 111883"/>
                  <a:gd name="connsiteY5" fmla="*/ 102278 h 108706"/>
                  <a:gd name="connsiteX6" fmla="*/ 111884 w 111883"/>
                  <a:gd name="connsiteY6" fmla="*/ 80288 h 108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83" h="108706">
                    <a:moveTo>
                      <a:pt x="111884" y="80288"/>
                    </a:moveTo>
                    <a:cubicBezTo>
                      <a:pt x="69487" y="13440"/>
                      <a:pt x="37646" y="-1162"/>
                      <a:pt x="34656" y="70"/>
                    </a:cubicBezTo>
                    <a:cubicBezTo>
                      <a:pt x="31841" y="70"/>
                      <a:pt x="13370" y="18365"/>
                      <a:pt x="3694" y="78529"/>
                    </a:cubicBezTo>
                    <a:cubicBezTo>
                      <a:pt x="2287" y="87501"/>
                      <a:pt x="1056" y="97528"/>
                      <a:pt x="0" y="108435"/>
                    </a:cubicBezTo>
                    <a:cubicBezTo>
                      <a:pt x="0" y="108435"/>
                      <a:pt x="9851" y="109315"/>
                      <a:pt x="24980" y="107907"/>
                    </a:cubicBezTo>
                    <a:cubicBezTo>
                      <a:pt x="34128" y="107028"/>
                      <a:pt x="45211" y="105444"/>
                      <a:pt x="57173" y="102278"/>
                    </a:cubicBezTo>
                    <a:cubicBezTo>
                      <a:pt x="95523" y="92602"/>
                      <a:pt x="111884" y="80288"/>
                      <a:pt x="111884" y="80288"/>
                    </a:cubicBezTo>
                    <a:close/>
                  </a:path>
                </a:pathLst>
              </a:custGeom>
              <a:grpFill/>
              <a:ln w="1753" cap="flat">
                <a:noFill/>
                <a:prstDash val="solid"/>
                <a:miter/>
              </a:ln>
            </p:spPr>
            <p:txBody>
              <a:bodyPr rtlCol="0" anchor="ctr"/>
              <a:lstStyle/>
              <a:p>
                <a:endParaRPr lang="en-US">
                  <a:solidFill>
                    <a:schemeClr val="bg1"/>
                  </a:solidFill>
                </a:endParaRPr>
              </a:p>
            </p:txBody>
          </p:sp>
          <p:sp>
            <p:nvSpPr>
              <p:cNvPr id="32" name="Graphic 27"/>
              <p:cNvSpPr/>
              <p:nvPr/>
            </p:nvSpPr>
            <p:spPr>
              <a:xfrm>
                <a:off x="497116" y="532445"/>
                <a:ext cx="29988" cy="127425"/>
              </a:xfrm>
              <a:custGeom>
                <a:avLst/>
                <a:gdLst>
                  <a:gd name="connsiteX0" fmla="*/ 1916 w 29988"/>
                  <a:gd name="connsiteY0" fmla="*/ 587 h 127425"/>
                  <a:gd name="connsiteX1" fmla="*/ 13174 w 29988"/>
                  <a:gd name="connsiteY1" fmla="*/ 98397 h 127425"/>
                  <a:gd name="connsiteX2" fmla="*/ 27775 w 29988"/>
                  <a:gd name="connsiteY2" fmla="*/ 127423 h 127425"/>
                  <a:gd name="connsiteX3" fmla="*/ 28479 w 29988"/>
                  <a:gd name="connsiteY3" fmla="*/ 96286 h 127425"/>
                  <a:gd name="connsiteX4" fmla="*/ 1916 w 29988"/>
                  <a:gd name="connsiteY4" fmla="*/ 587 h 127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88" h="127425">
                    <a:moveTo>
                      <a:pt x="1916" y="587"/>
                    </a:moveTo>
                    <a:cubicBezTo>
                      <a:pt x="-3890" y="-6978"/>
                      <a:pt x="4554" y="60399"/>
                      <a:pt x="13174" y="98397"/>
                    </a:cubicBezTo>
                    <a:cubicBezTo>
                      <a:pt x="17396" y="116517"/>
                      <a:pt x="26192" y="127248"/>
                      <a:pt x="27775" y="127423"/>
                    </a:cubicBezTo>
                    <a:cubicBezTo>
                      <a:pt x="29359" y="127599"/>
                      <a:pt x="31470" y="115285"/>
                      <a:pt x="28479" y="96286"/>
                    </a:cubicBezTo>
                    <a:cubicBezTo>
                      <a:pt x="24961" y="74472"/>
                      <a:pt x="13174" y="15188"/>
                      <a:pt x="1916" y="587"/>
                    </a:cubicBezTo>
                    <a:close/>
                  </a:path>
                </a:pathLst>
              </a:custGeom>
              <a:grpFill/>
              <a:ln w="1753" cap="flat">
                <a:noFill/>
                <a:prstDash val="solid"/>
                <a:miter/>
              </a:ln>
            </p:spPr>
            <p:txBody>
              <a:bodyPr rtlCol="0" anchor="ctr"/>
              <a:lstStyle/>
              <a:p>
                <a:endParaRPr lang="en-US">
                  <a:solidFill>
                    <a:schemeClr val="bg1"/>
                  </a:solidFill>
                </a:endParaRPr>
              </a:p>
            </p:txBody>
          </p:sp>
          <p:sp>
            <p:nvSpPr>
              <p:cNvPr id="33" name="Graphic 27"/>
              <p:cNvSpPr/>
              <p:nvPr/>
            </p:nvSpPr>
            <p:spPr>
              <a:xfrm>
                <a:off x="431480" y="399862"/>
                <a:ext cx="77051" cy="77051"/>
              </a:xfrm>
              <a:custGeom>
                <a:avLst/>
                <a:gdLst>
                  <a:gd name="connsiteX0" fmla="*/ 77052 w 77051"/>
                  <a:gd name="connsiteY0" fmla="*/ 38526 h 77051"/>
                  <a:gd name="connsiteX1" fmla="*/ 38526 w 77051"/>
                  <a:gd name="connsiteY1" fmla="*/ 77052 h 77051"/>
                  <a:gd name="connsiteX2" fmla="*/ 0 w 77051"/>
                  <a:gd name="connsiteY2" fmla="*/ 38526 h 77051"/>
                  <a:gd name="connsiteX3" fmla="*/ 38526 w 77051"/>
                  <a:gd name="connsiteY3" fmla="*/ 0 h 77051"/>
                  <a:gd name="connsiteX4" fmla="*/ 77052 w 77051"/>
                  <a:gd name="connsiteY4" fmla="*/ 38526 h 77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51" h="77051">
                    <a:moveTo>
                      <a:pt x="77052" y="38526"/>
                    </a:moveTo>
                    <a:cubicBezTo>
                      <a:pt x="77052" y="59803"/>
                      <a:pt x="59803" y="77052"/>
                      <a:pt x="38526" y="77052"/>
                    </a:cubicBezTo>
                    <a:cubicBezTo>
                      <a:pt x="17249" y="77052"/>
                      <a:pt x="0" y="59803"/>
                      <a:pt x="0" y="38526"/>
                    </a:cubicBezTo>
                    <a:cubicBezTo>
                      <a:pt x="0" y="17249"/>
                      <a:pt x="17249" y="0"/>
                      <a:pt x="38526" y="0"/>
                    </a:cubicBezTo>
                    <a:cubicBezTo>
                      <a:pt x="59803" y="0"/>
                      <a:pt x="77052" y="17249"/>
                      <a:pt x="77052" y="38526"/>
                    </a:cubicBezTo>
                    <a:close/>
                  </a:path>
                </a:pathLst>
              </a:custGeom>
              <a:grpFill/>
              <a:ln w="1753" cap="flat">
                <a:noFill/>
                <a:prstDash val="solid"/>
                <a:miter/>
              </a:ln>
            </p:spPr>
            <p:txBody>
              <a:bodyPr rtlCol="0" anchor="ctr"/>
              <a:lstStyle/>
              <a:p>
                <a:endParaRPr lang="en-US">
                  <a:solidFill>
                    <a:schemeClr val="bg1"/>
                  </a:solidFill>
                </a:endParaRPr>
              </a:p>
            </p:txBody>
          </p:sp>
          <p:sp>
            <p:nvSpPr>
              <p:cNvPr id="34" name="Graphic 27"/>
              <p:cNvSpPr/>
              <p:nvPr/>
            </p:nvSpPr>
            <p:spPr>
              <a:xfrm>
                <a:off x="458571" y="410518"/>
                <a:ext cx="39053" cy="14324"/>
              </a:xfrm>
              <a:custGeom>
                <a:avLst/>
                <a:gdLst>
                  <a:gd name="connsiteX0" fmla="*/ 0 w 39053"/>
                  <a:gd name="connsiteY0" fmla="*/ 1482 h 14324"/>
                  <a:gd name="connsiteX1" fmla="*/ 39054 w 39053"/>
                  <a:gd name="connsiteY1" fmla="*/ 14324 h 14324"/>
                </a:gdLst>
                <a:ahLst/>
                <a:cxnLst>
                  <a:cxn ang="0">
                    <a:pos x="connsiteX0" y="connsiteY0"/>
                  </a:cxn>
                  <a:cxn ang="0">
                    <a:pos x="connsiteX1" y="connsiteY1"/>
                  </a:cxn>
                </a:cxnLst>
                <a:rect l="l" t="t" r="r" b="b"/>
                <a:pathLst>
                  <a:path w="39053" h="14324">
                    <a:moveTo>
                      <a:pt x="0" y="1482"/>
                    </a:moveTo>
                    <a:cubicBezTo>
                      <a:pt x="0" y="1482"/>
                      <a:pt x="27443" y="-6434"/>
                      <a:pt x="39054" y="14324"/>
                    </a:cubicBezTo>
                  </a:path>
                </a:pathLst>
              </a:custGeom>
              <a:grpFill/>
              <a:ln w="1753" cap="rnd">
                <a:solidFill>
                  <a:srgbClr val="FFFFFF"/>
                </a:solidFill>
                <a:prstDash val="solid"/>
                <a:round/>
              </a:ln>
            </p:spPr>
            <p:txBody>
              <a:bodyPr rtlCol="0" anchor="ctr"/>
              <a:lstStyle/>
              <a:p>
                <a:endParaRPr lang="en-US">
                  <a:solidFill>
                    <a:schemeClr val="bg1"/>
                  </a:solidFill>
                </a:endParaRPr>
              </a:p>
            </p:txBody>
          </p:sp>
        </p:gr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1500"/>
                                  </p:stCondLst>
                                  <p:childTnLst>
                                    <p:set>
                                      <p:cBhvr>
                                        <p:cTn id="6" dur="1" fill="hold">
                                          <p:stCondLst>
                                            <p:cond delay="0"/>
                                          </p:stCondLst>
                                        </p:cTn>
                                        <p:tgtEl>
                                          <p:spTgt spid="12"/>
                                        </p:tgtEl>
                                        <p:attrNameLst>
                                          <p:attrName>style.visibility</p:attrName>
                                        </p:attrNameLst>
                                      </p:cBhvr>
                                      <p:to>
                                        <p:strVal val="visible"/>
                                      </p:to>
                                    </p:set>
                                    <p:anim calcmode="lin" valueType="num">
                                      <p:cBhvr>
                                        <p:cTn id="7" dur="1500" fill="hold"/>
                                        <p:tgtEl>
                                          <p:spTgt spid="12"/>
                                        </p:tgtEl>
                                        <p:attrNameLst>
                                          <p:attrName>ppt_w</p:attrName>
                                        </p:attrNameLst>
                                      </p:cBhvr>
                                      <p:tavLst>
                                        <p:tav tm="0">
                                          <p:val>
                                            <p:fltVal val="0"/>
                                          </p:val>
                                        </p:tav>
                                        <p:tav tm="100000">
                                          <p:val>
                                            <p:strVal val="#ppt_w"/>
                                          </p:val>
                                        </p:tav>
                                      </p:tavLst>
                                    </p:anim>
                                    <p:anim calcmode="lin" valueType="num">
                                      <p:cBhvr>
                                        <p:cTn id="8" dur="1500" fill="hold"/>
                                        <p:tgtEl>
                                          <p:spTgt spid="12"/>
                                        </p:tgtEl>
                                        <p:attrNameLst>
                                          <p:attrName>ppt_h</p:attrName>
                                        </p:attrNameLst>
                                      </p:cBhvr>
                                      <p:tavLst>
                                        <p:tav tm="0">
                                          <p:val>
                                            <p:fltVal val="0"/>
                                          </p:val>
                                        </p:tav>
                                        <p:tav tm="100000">
                                          <p:val>
                                            <p:strVal val="#ppt_h"/>
                                          </p:val>
                                        </p:tav>
                                      </p:tavLst>
                                    </p:anim>
                                    <p:anim calcmode="lin" valueType="num">
                                      <p:cBhvr>
                                        <p:cTn id="9" dur="1500" fill="hold"/>
                                        <p:tgtEl>
                                          <p:spTgt spid="12"/>
                                        </p:tgtEl>
                                        <p:attrNameLst>
                                          <p:attrName>style.rotation</p:attrName>
                                        </p:attrNameLst>
                                      </p:cBhvr>
                                      <p:tavLst>
                                        <p:tav tm="0">
                                          <p:val>
                                            <p:fltVal val="360"/>
                                          </p:val>
                                        </p:tav>
                                        <p:tav tm="100000">
                                          <p:val>
                                            <p:fltVal val="0"/>
                                          </p:val>
                                        </p:tav>
                                      </p:tavLst>
                                    </p:anim>
                                    <p:animEffect transition="in" filter="fade">
                                      <p:cBhvr>
                                        <p:cTn id="10" dur="1500"/>
                                        <p:tgtEl>
                                          <p:spTgt spid="12"/>
                                        </p:tgtEl>
                                      </p:cBhvr>
                                    </p:animEffect>
                                  </p:childTnLst>
                                </p:cTn>
                              </p:par>
                              <p:par>
                                <p:cTn id="11" presetID="8" presetClass="emph" presetSubtype="0" repeatCount="indefinite" fill="hold" nodeType="withEffect">
                                  <p:stCondLst>
                                    <p:cond delay="1500"/>
                                  </p:stCondLst>
                                  <p:childTnLst>
                                    <p:animRot by="-21600000">
                                      <p:cBhvr>
                                        <p:cTn id="12" dur="4000" fill="hold"/>
                                        <p:tgtEl>
                                          <p:spTgt spid="12"/>
                                        </p:tgtEl>
                                        <p:attrNameLst>
                                          <p:attrName>r</p:attrName>
                                        </p:attrNameLst>
                                      </p:cBhvr>
                                    </p:animRot>
                                  </p:childTnLst>
                                </p:cTn>
                              </p:par>
                              <p:par>
                                <p:cTn id="13" presetID="2" presetClass="entr" presetSubtype="8" decel="100000" fill="hold" grpId="0" nodeType="withEffect">
                                  <p:stCondLst>
                                    <p:cond delay="1250"/>
                                  </p:stCondLst>
                                  <p:childTnLst>
                                    <p:set>
                                      <p:cBhvr>
                                        <p:cTn id="14" dur="1" fill="hold">
                                          <p:stCondLst>
                                            <p:cond delay="0"/>
                                          </p:stCondLst>
                                        </p:cTn>
                                        <p:tgtEl>
                                          <p:spTgt spid="46"/>
                                        </p:tgtEl>
                                        <p:attrNameLst>
                                          <p:attrName>style.visibility</p:attrName>
                                        </p:attrNameLst>
                                      </p:cBhvr>
                                      <p:to>
                                        <p:strVal val="visible"/>
                                      </p:to>
                                    </p:set>
                                    <p:anim calcmode="lin" valueType="num">
                                      <p:cBhvr additive="base">
                                        <p:cTn id="15" dur="750" fill="hold"/>
                                        <p:tgtEl>
                                          <p:spTgt spid="46"/>
                                        </p:tgtEl>
                                        <p:attrNameLst>
                                          <p:attrName>ppt_x</p:attrName>
                                        </p:attrNameLst>
                                      </p:cBhvr>
                                      <p:tavLst>
                                        <p:tav tm="0">
                                          <p:val>
                                            <p:strVal val="0-#ppt_w/2"/>
                                          </p:val>
                                        </p:tav>
                                        <p:tav tm="100000">
                                          <p:val>
                                            <p:strVal val="#ppt_x"/>
                                          </p:val>
                                        </p:tav>
                                      </p:tavLst>
                                    </p:anim>
                                    <p:anim calcmode="lin" valueType="num">
                                      <p:cBhvr additive="base">
                                        <p:cTn id="16" dur="750" fill="hold"/>
                                        <p:tgtEl>
                                          <p:spTgt spid="46"/>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175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6" presetClass="entr" presetSubtype="32" fill="hold" grpId="0" nodeType="withEffect">
                                  <p:stCondLst>
                                    <p:cond delay="2250"/>
                                  </p:stCondLst>
                                  <p:childTnLst>
                                    <p:set>
                                      <p:cBhvr>
                                        <p:cTn id="21" dur="1" fill="hold">
                                          <p:stCondLst>
                                            <p:cond delay="0"/>
                                          </p:stCondLst>
                                        </p:cTn>
                                        <p:tgtEl>
                                          <p:spTgt spid="47"/>
                                        </p:tgtEl>
                                        <p:attrNameLst>
                                          <p:attrName>style.visibility</p:attrName>
                                        </p:attrNameLst>
                                      </p:cBhvr>
                                      <p:to>
                                        <p:strVal val="visible"/>
                                      </p:to>
                                    </p:set>
                                    <p:animEffect transition="in" filter="circle(out)">
                                      <p:cBhvr>
                                        <p:cTn id="22" dur="750"/>
                                        <p:tgtEl>
                                          <p:spTgt spid="47"/>
                                        </p:tgtEl>
                                      </p:cBhvr>
                                    </p:animEffect>
                                  </p:childTnLst>
                                </p:cTn>
                              </p:par>
                              <p:par>
                                <p:cTn id="23" presetID="10" presetClass="entr" presetSubtype="0" fill="hold" grpId="0" nodeType="withEffect">
                                  <p:stCondLst>
                                    <p:cond delay="175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par>
                                <p:cTn id="26" presetID="10" presetClass="entr" presetSubtype="0" fill="hold" nodeType="withEffect">
                                  <p:stCondLst>
                                    <p:cond delay="175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5" grpId="0"/>
      <p:bldP spid="47" grpId="0" animBg="1"/>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82000" y="1840755"/>
            <a:ext cx="3276000" cy="457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Segoe UI" panose="020B0502040204020203" pitchFamily="34" charset="0"/>
            </a:endParaRPr>
          </a:p>
        </p:txBody>
      </p:sp>
      <p:sp>
        <p:nvSpPr>
          <p:cNvPr id="6" name="Rectangle 5"/>
          <p:cNvSpPr/>
          <p:nvPr/>
        </p:nvSpPr>
        <p:spPr>
          <a:xfrm>
            <a:off x="4458000" y="1840755"/>
            <a:ext cx="3276000" cy="457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Segoe UI" panose="020B0502040204020203" pitchFamily="34" charset="0"/>
            </a:endParaRPr>
          </a:p>
        </p:txBody>
      </p:sp>
      <p:sp>
        <p:nvSpPr>
          <p:cNvPr id="7" name="Rectangle 6"/>
          <p:cNvSpPr/>
          <p:nvPr/>
        </p:nvSpPr>
        <p:spPr>
          <a:xfrm>
            <a:off x="7734000" y="1840755"/>
            <a:ext cx="3276000" cy="45719"/>
          </a:xfrm>
          <a:prstGeom prst="rect">
            <a:avLst/>
          </a:prstGeom>
          <a:gradFill>
            <a:gsLst>
              <a:gs pos="99000">
                <a:schemeClr val="accent1"/>
              </a:gs>
              <a:gs pos="0">
                <a:schemeClr val="accent1">
                  <a:lumMod val="60000"/>
                  <a:lumOff val="40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rgbClr val="00EDDB"/>
              </a:solidFill>
              <a:latin typeface="Segoe UI" panose="020B0502040204020203" pitchFamily="34" charset="0"/>
            </a:endParaRPr>
          </a:p>
        </p:txBody>
      </p:sp>
      <p:sp>
        <p:nvSpPr>
          <p:cNvPr id="8" name="Rectangle 7"/>
          <p:cNvSpPr/>
          <p:nvPr/>
        </p:nvSpPr>
        <p:spPr>
          <a:xfrm>
            <a:off x="1194340" y="1435035"/>
            <a:ext cx="3251320" cy="352661"/>
          </a:xfrm>
          <a:prstGeom prst="rect">
            <a:avLst/>
          </a:prstGeom>
        </p:spPr>
        <p:txBody>
          <a:bodyPr wrap="square">
            <a:spAutoFit/>
          </a:bodyPr>
          <a:lstStyle/>
          <a:p>
            <a:pPr algn="ctr">
              <a:lnSpc>
                <a:spcPct val="130000"/>
              </a:lnSpc>
            </a:pPr>
            <a:r>
              <a:rPr lang="en-US" altLang="zh-CN" sz="1400" dirty="0">
                <a:solidFill>
                  <a:schemeClr val="bg1">
                    <a:lumMod val="75000"/>
                  </a:schemeClr>
                </a:solidFill>
                <a:latin typeface="Poppins" panose="00000500000000000000" pitchFamily="2" charset="0"/>
                <a:ea typeface="Open Sans Light" panose="020B0306030504020204" pitchFamily="34" charset="0"/>
                <a:cs typeface="Segoe UI Light" panose="020B0502040204020203" pitchFamily="34" charset="0"/>
              </a:rPr>
              <a:t>E-R</a:t>
            </a:r>
            <a:r>
              <a:rPr lang="zh-CN" altLang="en-US" sz="1400" dirty="0">
                <a:solidFill>
                  <a:schemeClr val="bg1">
                    <a:lumMod val="75000"/>
                  </a:schemeClr>
                </a:solidFill>
                <a:latin typeface="Poppins" panose="00000500000000000000" pitchFamily="2" charset="0"/>
                <a:ea typeface="Open Sans Light" panose="020B0306030504020204" pitchFamily="34" charset="0"/>
                <a:cs typeface="Segoe UI Light" panose="020B0502040204020203" pitchFamily="34" charset="0"/>
              </a:rPr>
              <a:t>图</a:t>
            </a:r>
            <a:endParaRPr lang="en-US" sz="1400" dirty="0">
              <a:solidFill>
                <a:schemeClr val="bg1">
                  <a:lumMod val="75000"/>
                </a:schemeClr>
              </a:solidFill>
              <a:latin typeface="Poppins" panose="00000500000000000000" pitchFamily="2" charset="0"/>
              <a:ea typeface="Open Sans Light" panose="020B0306030504020204" pitchFamily="34" charset="0"/>
              <a:cs typeface="Segoe UI Light" panose="020B0502040204020203" pitchFamily="34" charset="0"/>
            </a:endParaRPr>
          </a:p>
        </p:txBody>
      </p:sp>
      <p:sp>
        <p:nvSpPr>
          <p:cNvPr id="9" name="Rectangle 8"/>
          <p:cNvSpPr/>
          <p:nvPr/>
        </p:nvSpPr>
        <p:spPr>
          <a:xfrm>
            <a:off x="4470340" y="1435035"/>
            <a:ext cx="3251320" cy="352661"/>
          </a:xfrm>
          <a:prstGeom prst="rect">
            <a:avLst/>
          </a:prstGeom>
        </p:spPr>
        <p:txBody>
          <a:bodyPr wrap="square">
            <a:spAutoFit/>
          </a:bodyPr>
          <a:lstStyle/>
          <a:p>
            <a:pPr algn="ctr">
              <a:lnSpc>
                <a:spcPct val="130000"/>
              </a:lnSpc>
            </a:pPr>
            <a:r>
              <a:rPr lang="zh-CN" altLang="en-US" sz="1400" dirty="0">
                <a:solidFill>
                  <a:schemeClr val="bg1">
                    <a:lumMod val="75000"/>
                  </a:schemeClr>
                </a:solidFill>
                <a:latin typeface="Poppins" panose="00000500000000000000" pitchFamily="2" charset="0"/>
                <a:ea typeface="Open Sans Light" panose="020B0306030504020204" pitchFamily="34" charset="0"/>
                <a:cs typeface="Segoe UI Light" panose="020B0502040204020203" pitchFamily="34" charset="0"/>
              </a:rPr>
              <a:t>概念设计</a:t>
            </a:r>
            <a:endParaRPr lang="en-US" sz="1400" dirty="0">
              <a:solidFill>
                <a:schemeClr val="bg1">
                  <a:lumMod val="75000"/>
                </a:schemeClr>
              </a:solidFill>
              <a:latin typeface="Poppins" panose="00000500000000000000" pitchFamily="2" charset="0"/>
              <a:ea typeface="Open Sans Light" panose="020B0306030504020204" pitchFamily="34" charset="0"/>
              <a:cs typeface="Segoe UI Light" panose="020B0502040204020203" pitchFamily="34" charset="0"/>
            </a:endParaRPr>
          </a:p>
        </p:txBody>
      </p:sp>
      <p:sp>
        <p:nvSpPr>
          <p:cNvPr id="10" name="Rectangle 9"/>
          <p:cNvSpPr/>
          <p:nvPr/>
        </p:nvSpPr>
        <p:spPr>
          <a:xfrm>
            <a:off x="7746340" y="1435035"/>
            <a:ext cx="3251320" cy="352661"/>
          </a:xfrm>
          <a:prstGeom prst="rect">
            <a:avLst/>
          </a:prstGeom>
        </p:spPr>
        <p:txBody>
          <a:bodyPr wrap="square">
            <a:spAutoFit/>
          </a:bodyPr>
          <a:lstStyle/>
          <a:p>
            <a:pPr algn="ctr">
              <a:lnSpc>
                <a:spcPct val="130000"/>
              </a:lnSpc>
            </a:pPr>
            <a:r>
              <a:rPr lang="zh-CN" altLang="en-US" sz="1400" dirty="0">
                <a:solidFill>
                  <a:srgbClr val="6D7381"/>
                </a:solidFill>
                <a:latin typeface="Poppins" panose="00000500000000000000" pitchFamily="2" charset="0"/>
                <a:ea typeface="Open Sans Light" panose="020B0306030504020204" pitchFamily="34" charset="0"/>
                <a:cs typeface="Segoe UI Light" panose="020B0502040204020203" pitchFamily="34" charset="0"/>
              </a:rPr>
              <a:t>需求分析</a:t>
            </a:r>
            <a:endParaRPr lang="en-US" sz="1400" dirty="0">
              <a:solidFill>
                <a:srgbClr val="6D7381"/>
              </a:solidFill>
              <a:latin typeface="Poppins" panose="00000500000000000000" pitchFamily="2" charset="0"/>
              <a:ea typeface="Open Sans Light" panose="020B0306030504020204" pitchFamily="34" charset="0"/>
              <a:cs typeface="Segoe UI Light" panose="020B0502040204020203" pitchFamily="34" charset="0"/>
            </a:endParaRPr>
          </a:p>
        </p:txBody>
      </p:sp>
      <p:sp>
        <p:nvSpPr>
          <p:cNvPr id="19" name="Rectangle: Rounded Corners 18"/>
          <p:cNvSpPr/>
          <p:nvPr/>
        </p:nvSpPr>
        <p:spPr>
          <a:xfrm>
            <a:off x="1842770" y="2070735"/>
            <a:ext cx="2668905" cy="3651885"/>
          </a:xfrm>
          <a:prstGeom prst="roundRect">
            <a:avLst>
              <a:gd name="adj" fmla="val 2949"/>
            </a:avLst>
          </a:prstGeom>
          <a:solidFill>
            <a:schemeClr val="bg1"/>
          </a:solidFill>
          <a:ln>
            <a:noFill/>
          </a:ln>
          <a:effectLst>
            <a:outerShdw blurRad="1270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latin typeface="Segoe UI" panose="020B0502040204020203" pitchFamily="34" charset="0"/>
            </a:endParaRPr>
          </a:p>
        </p:txBody>
      </p:sp>
      <p:sp>
        <p:nvSpPr>
          <p:cNvPr id="20" name="Rectangle: Rounded Corners 19"/>
          <p:cNvSpPr/>
          <p:nvPr/>
        </p:nvSpPr>
        <p:spPr>
          <a:xfrm>
            <a:off x="4761865" y="2070735"/>
            <a:ext cx="2668905" cy="3651885"/>
          </a:xfrm>
          <a:prstGeom prst="roundRect">
            <a:avLst>
              <a:gd name="adj" fmla="val 3235"/>
            </a:avLst>
          </a:prstGeom>
          <a:solidFill>
            <a:schemeClr val="bg1"/>
          </a:solidFill>
          <a:ln>
            <a:noFill/>
          </a:ln>
          <a:effectLst>
            <a:outerShdw blurRad="1270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latin typeface="Segoe UI" panose="020B0502040204020203" pitchFamily="34" charset="0"/>
            </a:endParaRPr>
          </a:p>
        </p:txBody>
      </p:sp>
      <p:sp>
        <p:nvSpPr>
          <p:cNvPr id="21" name="Rectangle: Rounded Corners 20"/>
          <p:cNvSpPr/>
          <p:nvPr/>
        </p:nvSpPr>
        <p:spPr>
          <a:xfrm>
            <a:off x="7680325" y="2070735"/>
            <a:ext cx="2668905" cy="3674110"/>
          </a:xfrm>
          <a:prstGeom prst="roundRect">
            <a:avLst>
              <a:gd name="adj" fmla="val 2378"/>
            </a:avLst>
          </a:prstGeom>
          <a:solidFill>
            <a:schemeClr val="bg1"/>
          </a:solidFill>
          <a:ln>
            <a:noFill/>
          </a:ln>
          <a:effectLst>
            <a:outerShdw blurRad="1270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latin typeface="Segoe UI" panose="020B0502040204020203" pitchFamily="34" charset="0"/>
            </a:endParaRPr>
          </a:p>
        </p:txBody>
      </p:sp>
      <p:grpSp>
        <p:nvGrpSpPr>
          <p:cNvPr id="22" name="Group 21"/>
          <p:cNvGrpSpPr/>
          <p:nvPr/>
        </p:nvGrpSpPr>
        <p:grpSpPr>
          <a:xfrm>
            <a:off x="5855381" y="5811184"/>
            <a:ext cx="481239" cy="103797"/>
            <a:chOff x="5355771" y="5602514"/>
            <a:chExt cx="740229" cy="159658"/>
          </a:xfrm>
        </p:grpSpPr>
        <p:sp>
          <p:nvSpPr>
            <p:cNvPr id="23" name="Oval 22"/>
            <p:cNvSpPr/>
            <p:nvPr/>
          </p:nvSpPr>
          <p:spPr>
            <a:xfrm>
              <a:off x="5355771" y="5602514"/>
              <a:ext cx="159658" cy="159658"/>
            </a:xfrm>
            <a:prstGeom prst="ellipse">
              <a:avLst/>
            </a:prstGeom>
            <a:gradFill>
              <a:gsLst>
                <a:gs pos="99000">
                  <a:schemeClr val="accent1"/>
                </a:gs>
                <a:gs pos="0">
                  <a:schemeClr val="accent1">
                    <a:lumMod val="60000"/>
                    <a:lumOff val="40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Segoe UI" panose="020B0502040204020203" pitchFamily="34" charset="0"/>
              </a:endParaRPr>
            </a:p>
          </p:txBody>
        </p:sp>
        <p:sp>
          <p:nvSpPr>
            <p:cNvPr id="24" name="Oval 23"/>
            <p:cNvSpPr/>
            <p:nvPr/>
          </p:nvSpPr>
          <p:spPr>
            <a:xfrm>
              <a:off x="5646057" y="5602514"/>
              <a:ext cx="159658" cy="15965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Segoe UI" panose="020B0502040204020203" pitchFamily="34" charset="0"/>
              </a:endParaRPr>
            </a:p>
          </p:txBody>
        </p:sp>
        <p:sp>
          <p:nvSpPr>
            <p:cNvPr id="25" name="Oval 24"/>
            <p:cNvSpPr/>
            <p:nvPr/>
          </p:nvSpPr>
          <p:spPr>
            <a:xfrm>
              <a:off x="5936342" y="5602514"/>
              <a:ext cx="159658" cy="15965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Segoe UI" panose="020B0502040204020203" pitchFamily="34" charset="0"/>
              </a:endParaRPr>
            </a:p>
          </p:txBody>
        </p:sp>
      </p:grpSp>
      <p:grpSp>
        <p:nvGrpSpPr>
          <p:cNvPr id="27" name="Group 26"/>
          <p:cNvGrpSpPr/>
          <p:nvPr/>
        </p:nvGrpSpPr>
        <p:grpSpPr>
          <a:xfrm>
            <a:off x="1842621" y="3795677"/>
            <a:ext cx="5256599" cy="2000229"/>
            <a:chOff x="1637650" y="3472324"/>
            <a:chExt cx="5256599" cy="2000229"/>
          </a:xfrm>
        </p:grpSpPr>
        <p:sp>
          <p:nvSpPr>
            <p:cNvPr id="82" name="Rectangle 81"/>
            <p:cNvSpPr/>
            <p:nvPr/>
          </p:nvSpPr>
          <p:spPr>
            <a:xfrm>
              <a:off x="5013851" y="3942838"/>
              <a:ext cx="1880398" cy="1529715"/>
            </a:xfrm>
            <a:prstGeom prst="rect">
              <a:avLst/>
            </a:prstGeom>
          </p:spPr>
          <p:txBody>
            <a:bodyPr wrap="square">
              <a:spAutoFit/>
            </a:bodyPr>
            <a:lstStyle/>
            <a:p>
              <a:pPr algn="ctr">
                <a:lnSpc>
                  <a:spcPct val="130000"/>
                </a:lnSpc>
              </a:pPr>
              <a:r>
                <a:rPr lang="en-US" sz="1200" dirty="0">
                  <a:solidFill>
                    <a:srgbClr val="6D7381"/>
                  </a:solidFill>
                  <a:latin typeface="Segoe UI Light" panose="020B0502040204020203" pitchFamily="34" charset="0"/>
                  <a:ea typeface="Open Sans Light" panose="020B0306030504020204" pitchFamily="34" charset="0"/>
                  <a:cs typeface="Segoe UI Light" panose="020B0502040204020203" pitchFamily="34" charset="0"/>
                </a:rPr>
                <a:t>本系统主要是为了方便让新型冠状病毒隔离点更快捷的管理。所面向的对象主要有病人、医生、检测人员和区域新型冠状病毒隔离点的管理人员。</a:t>
              </a:r>
              <a:endParaRPr lang="en-US" sz="1200" dirty="0">
                <a:solidFill>
                  <a:srgbClr val="6D7381"/>
                </a:solidFill>
                <a:latin typeface="Segoe UI Light" panose="020B0502040204020203" pitchFamily="34" charset="0"/>
                <a:ea typeface="Open Sans Light" panose="020B0306030504020204" pitchFamily="34" charset="0"/>
                <a:cs typeface="Segoe UI Light" panose="020B0502040204020203" pitchFamily="34" charset="0"/>
              </a:endParaRPr>
            </a:p>
          </p:txBody>
        </p:sp>
        <p:sp>
          <p:nvSpPr>
            <p:cNvPr id="83" name="Rectangle 82"/>
            <p:cNvSpPr/>
            <p:nvPr/>
          </p:nvSpPr>
          <p:spPr>
            <a:xfrm>
              <a:off x="1637650" y="3472324"/>
              <a:ext cx="2668880" cy="400110"/>
            </a:xfrm>
            <a:prstGeom prst="rect">
              <a:avLst/>
            </a:prstGeom>
          </p:spPr>
          <p:txBody>
            <a:bodyPr wrap="square">
              <a:spAutoFit/>
            </a:bodyPr>
            <a:lstStyle/>
            <a:p>
              <a:pPr algn="ctr"/>
              <a:r>
                <a:rPr lang="zh-CN" altLang="en-US" sz="2000" b="1" dirty="0">
                  <a:solidFill>
                    <a:srgbClr val="535761"/>
                  </a:solidFill>
                  <a:latin typeface="Poppins" panose="00000500000000000000" pitchFamily="2" charset="0"/>
                  <a:cs typeface="Poppins" panose="00000500000000000000" pitchFamily="2" charset="0"/>
                </a:rPr>
                <a:t>用户需求</a:t>
              </a:r>
              <a:endParaRPr lang="id-ID" sz="2000" b="1" dirty="0">
                <a:solidFill>
                  <a:srgbClr val="535761"/>
                </a:solidFill>
                <a:latin typeface="Poppins" panose="00000500000000000000" pitchFamily="2" charset="0"/>
                <a:cs typeface="Poppins" panose="00000500000000000000" pitchFamily="2" charset="0"/>
              </a:endParaRPr>
            </a:p>
          </p:txBody>
        </p:sp>
      </p:grpSp>
      <p:grpSp>
        <p:nvGrpSpPr>
          <p:cNvPr id="28" name="Group 27"/>
          <p:cNvGrpSpPr/>
          <p:nvPr/>
        </p:nvGrpSpPr>
        <p:grpSpPr>
          <a:xfrm>
            <a:off x="2211705" y="3795042"/>
            <a:ext cx="5219370" cy="1281409"/>
            <a:chOff x="-912205" y="3471689"/>
            <a:chExt cx="5219370" cy="1281409"/>
          </a:xfrm>
        </p:grpSpPr>
        <p:sp>
          <p:nvSpPr>
            <p:cNvPr id="80" name="Rectangle 79"/>
            <p:cNvSpPr/>
            <p:nvPr/>
          </p:nvSpPr>
          <p:spPr>
            <a:xfrm>
              <a:off x="-912205" y="3942838"/>
              <a:ext cx="1930400" cy="810260"/>
            </a:xfrm>
            <a:prstGeom prst="rect">
              <a:avLst/>
            </a:prstGeom>
          </p:spPr>
          <p:txBody>
            <a:bodyPr wrap="square">
              <a:spAutoFit/>
            </a:bodyPr>
            <a:lstStyle/>
            <a:p>
              <a:pPr algn="ctr">
                <a:lnSpc>
                  <a:spcPct val="130000"/>
                </a:lnSpc>
              </a:pPr>
              <a:r>
                <a:rPr lang="en-US" sz="1200" dirty="0">
                  <a:solidFill>
                    <a:srgbClr val="6D7381"/>
                  </a:solidFill>
                  <a:latin typeface="Segoe UI Light" panose="020B0502040204020203" pitchFamily="34" charset="0"/>
                  <a:ea typeface="Open Sans Light" panose="020B0306030504020204" pitchFamily="34" charset="0"/>
                  <a:cs typeface="Segoe UI Light" panose="020B0502040204020203" pitchFamily="34" charset="0"/>
                </a:rPr>
                <a:t>病人运用该系统后，可以根据该系统查看自己所需要的信息</a:t>
              </a:r>
              <a:endParaRPr lang="en-US" sz="1200" dirty="0">
                <a:solidFill>
                  <a:srgbClr val="6D7381"/>
                </a:solidFill>
                <a:latin typeface="Segoe UI Light" panose="020B0502040204020203" pitchFamily="34" charset="0"/>
                <a:ea typeface="Open Sans Light" panose="020B0306030504020204" pitchFamily="34" charset="0"/>
                <a:cs typeface="Segoe UI Light" panose="020B0502040204020203" pitchFamily="34" charset="0"/>
              </a:endParaRPr>
            </a:p>
          </p:txBody>
        </p:sp>
        <p:sp>
          <p:nvSpPr>
            <p:cNvPr id="81" name="Rectangle 80"/>
            <p:cNvSpPr/>
            <p:nvPr/>
          </p:nvSpPr>
          <p:spPr>
            <a:xfrm>
              <a:off x="1638285" y="3471689"/>
              <a:ext cx="2668880" cy="400110"/>
            </a:xfrm>
            <a:prstGeom prst="rect">
              <a:avLst/>
            </a:prstGeom>
          </p:spPr>
          <p:txBody>
            <a:bodyPr wrap="square">
              <a:spAutoFit/>
            </a:bodyPr>
            <a:lstStyle/>
            <a:p>
              <a:pPr algn="ctr"/>
              <a:r>
                <a:rPr lang="zh-CN" altLang="en-US" sz="2000" b="1" dirty="0">
                  <a:solidFill>
                    <a:srgbClr val="535761"/>
                  </a:solidFill>
                  <a:latin typeface="Poppins" panose="00000500000000000000" pitchFamily="2" charset="0"/>
                  <a:cs typeface="Poppins" panose="00000500000000000000" pitchFamily="2" charset="0"/>
                </a:rPr>
                <a:t>产品需求</a:t>
              </a:r>
              <a:endParaRPr lang="id-ID" sz="2000" b="1" dirty="0">
                <a:solidFill>
                  <a:srgbClr val="535761"/>
                </a:solidFill>
                <a:latin typeface="Poppins" panose="00000500000000000000" pitchFamily="2" charset="0"/>
                <a:cs typeface="Poppins" panose="00000500000000000000" pitchFamily="2" charset="0"/>
              </a:endParaRPr>
            </a:p>
          </p:txBody>
        </p:sp>
      </p:grpSp>
      <p:grpSp>
        <p:nvGrpSpPr>
          <p:cNvPr id="29" name="Group 28"/>
          <p:cNvGrpSpPr/>
          <p:nvPr/>
        </p:nvGrpSpPr>
        <p:grpSpPr>
          <a:xfrm>
            <a:off x="7680499" y="3796312"/>
            <a:ext cx="2668880" cy="1999594"/>
            <a:chOff x="1637650" y="3472959"/>
            <a:chExt cx="2668880" cy="1999594"/>
          </a:xfrm>
        </p:grpSpPr>
        <p:sp>
          <p:nvSpPr>
            <p:cNvPr id="78" name="Rectangle 77"/>
            <p:cNvSpPr/>
            <p:nvPr/>
          </p:nvSpPr>
          <p:spPr>
            <a:xfrm>
              <a:off x="2032526" y="3942838"/>
              <a:ext cx="1880398" cy="1529715"/>
            </a:xfrm>
            <a:prstGeom prst="rect">
              <a:avLst/>
            </a:prstGeom>
          </p:spPr>
          <p:txBody>
            <a:bodyPr wrap="square">
              <a:spAutoFit/>
            </a:bodyPr>
            <a:lstStyle/>
            <a:p>
              <a:pPr algn="ctr">
                <a:lnSpc>
                  <a:spcPct val="130000"/>
                </a:lnSpc>
              </a:pPr>
              <a:r>
                <a:rPr lang="zh-CN" altLang="en-US" sz="1200" dirty="0">
                  <a:solidFill>
                    <a:srgbClr val="6D7381"/>
                  </a:solidFill>
                  <a:latin typeface="Segoe UI Light" panose="020B0502040204020203" pitchFamily="34" charset="0"/>
                  <a:ea typeface="Open Sans Light" panose="020B0306030504020204" pitchFamily="34" charset="0"/>
                  <a:cs typeface="Segoe UI Light" panose="020B0502040204020203" pitchFamily="34" charset="0"/>
                </a:rPr>
                <a:t>用户可以获取自己需要的信息，包括治疗自己病症的医生的信息、房间信息、收费信息</a:t>
              </a:r>
              <a:r>
                <a:rPr lang="zh-CN" altLang="en-US" sz="1200" dirty="0">
                  <a:solidFill>
                    <a:srgbClr val="6D7381"/>
                  </a:solidFill>
                  <a:latin typeface="Segoe UI Light" panose="020B0502040204020203" pitchFamily="34" charset="0"/>
                  <a:ea typeface="Open Sans Light" panose="020B0306030504020204" pitchFamily="34" charset="0"/>
                  <a:cs typeface="Segoe UI Light" panose="020B0502040204020203" pitchFamily="34" charset="0"/>
                </a:rPr>
                <a:t>以及进行交友、点菜、评论、查看自己的核酸检测结果</a:t>
              </a:r>
              <a:endParaRPr lang="zh-CN" altLang="en-US" sz="1200" dirty="0">
                <a:solidFill>
                  <a:srgbClr val="6D7381"/>
                </a:solidFill>
                <a:latin typeface="Segoe UI Light" panose="020B0502040204020203" pitchFamily="34" charset="0"/>
                <a:ea typeface="Open Sans Light" panose="020B0306030504020204" pitchFamily="34" charset="0"/>
                <a:cs typeface="Segoe UI Light" panose="020B0502040204020203" pitchFamily="34" charset="0"/>
              </a:endParaRPr>
            </a:p>
          </p:txBody>
        </p:sp>
        <p:sp>
          <p:nvSpPr>
            <p:cNvPr id="79" name="Rectangle 78"/>
            <p:cNvSpPr/>
            <p:nvPr/>
          </p:nvSpPr>
          <p:spPr>
            <a:xfrm>
              <a:off x="1637650" y="3472959"/>
              <a:ext cx="2668880" cy="400110"/>
            </a:xfrm>
            <a:prstGeom prst="rect">
              <a:avLst/>
            </a:prstGeom>
          </p:spPr>
          <p:txBody>
            <a:bodyPr wrap="square">
              <a:spAutoFit/>
            </a:bodyPr>
            <a:lstStyle/>
            <a:p>
              <a:pPr algn="ctr"/>
              <a:r>
                <a:rPr lang="zh-CN" altLang="en-US" sz="2000" b="1" dirty="0">
                  <a:solidFill>
                    <a:srgbClr val="535761"/>
                  </a:solidFill>
                  <a:latin typeface="Poppins" panose="00000500000000000000" pitchFamily="2" charset="0"/>
                  <a:cs typeface="Poppins" panose="00000500000000000000" pitchFamily="2" charset="0"/>
                </a:rPr>
                <a:t>获取需求</a:t>
              </a:r>
              <a:endParaRPr lang="id-ID" sz="2000" b="1" dirty="0">
                <a:solidFill>
                  <a:srgbClr val="535761"/>
                </a:solidFill>
                <a:latin typeface="Poppins" panose="00000500000000000000" pitchFamily="2" charset="0"/>
                <a:cs typeface="Poppins" panose="00000500000000000000" pitchFamily="2" charset="0"/>
              </a:endParaRPr>
            </a:p>
          </p:txBody>
        </p:sp>
      </p:grpSp>
      <p:grpSp>
        <p:nvGrpSpPr>
          <p:cNvPr id="64" name="Group 63"/>
          <p:cNvGrpSpPr/>
          <p:nvPr/>
        </p:nvGrpSpPr>
        <p:grpSpPr>
          <a:xfrm>
            <a:off x="2579719" y="2409300"/>
            <a:ext cx="1194682" cy="1194622"/>
            <a:chOff x="1970782" y="1975845"/>
            <a:chExt cx="2906462" cy="2906312"/>
          </a:xfrm>
        </p:grpSpPr>
        <p:sp>
          <p:nvSpPr>
            <p:cNvPr id="66" name="Oval 65"/>
            <p:cNvSpPr/>
            <p:nvPr/>
          </p:nvSpPr>
          <p:spPr>
            <a:xfrm>
              <a:off x="4494087" y="3256946"/>
              <a:ext cx="383157" cy="383154"/>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rgbClr val="6D7381"/>
                </a:solidFill>
                <a:latin typeface="Segoe UI" panose="020B0502040204020203" pitchFamily="34" charset="0"/>
              </a:endParaRPr>
            </a:p>
          </p:txBody>
        </p:sp>
        <p:sp>
          <p:nvSpPr>
            <p:cNvPr id="67" name="Oval 66"/>
            <p:cNvSpPr/>
            <p:nvPr/>
          </p:nvSpPr>
          <p:spPr>
            <a:xfrm>
              <a:off x="4313855" y="2598432"/>
              <a:ext cx="383157" cy="383154"/>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rgbClr val="6D7381"/>
                </a:solidFill>
                <a:latin typeface="Segoe UI" panose="020B0502040204020203" pitchFamily="34" charset="0"/>
              </a:endParaRPr>
            </a:p>
          </p:txBody>
        </p:sp>
        <p:sp>
          <p:nvSpPr>
            <p:cNvPr id="68" name="Oval 67"/>
            <p:cNvSpPr/>
            <p:nvPr/>
          </p:nvSpPr>
          <p:spPr>
            <a:xfrm>
              <a:off x="4313855" y="3876416"/>
              <a:ext cx="383157" cy="383154"/>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rgbClr val="6D7381"/>
                </a:solidFill>
                <a:latin typeface="Segoe UI" panose="020B0502040204020203" pitchFamily="34" charset="0"/>
              </a:endParaRPr>
            </a:p>
          </p:txBody>
        </p:sp>
        <p:sp>
          <p:nvSpPr>
            <p:cNvPr id="69" name="Oval 68"/>
            <p:cNvSpPr/>
            <p:nvPr/>
          </p:nvSpPr>
          <p:spPr>
            <a:xfrm>
              <a:off x="3833251" y="2129441"/>
              <a:ext cx="383157" cy="383154"/>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rgbClr val="6D7381"/>
                </a:solidFill>
                <a:latin typeface="Segoe UI" panose="020B0502040204020203" pitchFamily="34" charset="0"/>
              </a:endParaRPr>
            </a:p>
          </p:txBody>
        </p:sp>
        <p:sp>
          <p:nvSpPr>
            <p:cNvPr id="70" name="Oval 69"/>
            <p:cNvSpPr/>
            <p:nvPr/>
          </p:nvSpPr>
          <p:spPr>
            <a:xfrm>
              <a:off x="3833251" y="4345407"/>
              <a:ext cx="383157" cy="383154"/>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rgbClr val="6D7381"/>
                </a:solidFill>
                <a:latin typeface="Segoe UI" panose="020B0502040204020203" pitchFamily="34" charset="0"/>
              </a:endParaRPr>
            </a:p>
          </p:txBody>
        </p:sp>
        <p:sp>
          <p:nvSpPr>
            <p:cNvPr id="71" name="Oval 70"/>
            <p:cNvSpPr/>
            <p:nvPr/>
          </p:nvSpPr>
          <p:spPr>
            <a:xfrm>
              <a:off x="3232492" y="1975845"/>
              <a:ext cx="383157" cy="3831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rgbClr val="6D7381"/>
                </a:solidFill>
                <a:latin typeface="Segoe UI" panose="020B0502040204020203" pitchFamily="34" charset="0"/>
              </a:endParaRPr>
            </a:p>
          </p:txBody>
        </p:sp>
        <p:sp>
          <p:nvSpPr>
            <p:cNvPr id="72" name="Oval 71"/>
            <p:cNvSpPr/>
            <p:nvPr/>
          </p:nvSpPr>
          <p:spPr>
            <a:xfrm>
              <a:off x="3232492" y="4499003"/>
              <a:ext cx="383157" cy="383154"/>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rgbClr val="6D7381"/>
                </a:solidFill>
                <a:latin typeface="Segoe UI" panose="020B0502040204020203" pitchFamily="34" charset="0"/>
              </a:endParaRPr>
            </a:p>
          </p:txBody>
        </p:sp>
        <p:sp>
          <p:nvSpPr>
            <p:cNvPr id="73" name="Oval 72"/>
            <p:cNvSpPr/>
            <p:nvPr/>
          </p:nvSpPr>
          <p:spPr>
            <a:xfrm>
              <a:off x="2151132" y="2598432"/>
              <a:ext cx="383157" cy="383154"/>
            </a:xfrm>
            <a:prstGeom prst="ellipse">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rgbClr val="6D7381"/>
                </a:solidFill>
                <a:latin typeface="Segoe UI" panose="020B0502040204020203" pitchFamily="34" charset="0"/>
              </a:endParaRPr>
            </a:p>
          </p:txBody>
        </p:sp>
        <p:sp>
          <p:nvSpPr>
            <p:cNvPr id="74" name="Oval 73"/>
            <p:cNvSpPr/>
            <p:nvPr/>
          </p:nvSpPr>
          <p:spPr>
            <a:xfrm>
              <a:off x="2151132" y="3876416"/>
              <a:ext cx="383157" cy="383154"/>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rgbClr val="6D7381"/>
                </a:solidFill>
                <a:latin typeface="Segoe UI" panose="020B0502040204020203" pitchFamily="34" charset="0"/>
              </a:endParaRPr>
            </a:p>
          </p:txBody>
        </p:sp>
        <p:sp>
          <p:nvSpPr>
            <p:cNvPr id="75" name="Oval 74"/>
            <p:cNvSpPr/>
            <p:nvPr/>
          </p:nvSpPr>
          <p:spPr>
            <a:xfrm>
              <a:off x="2631736" y="2129441"/>
              <a:ext cx="383157" cy="383154"/>
            </a:xfrm>
            <a:prstGeom prst="ellipse">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rgbClr val="6D7381"/>
                </a:solidFill>
                <a:latin typeface="Segoe UI" panose="020B0502040204020203" pitchFamily="34" charset="0"/>
              </a:endParaRPr>
            </a:p>
          </p:txBody>
        </p:sp>
        <p:sp>
          <p:nvSpPr>
            <p:cNvPr id="76" name="Oval 75"/>
            <p:cNvSpPr/>
            <p:nvPr/>
          </p:nvSpPr>
          <p:spPr>
            <a:xfrm>
              <a:off x="2631735" y="4345407"/>
              <a:ext cx="383157" cy="383154"/>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rgbClr val="6D7381"/>
                </a:solidFill>
                <a:latin typeface="Segoe UI" panose="020B0502040204020203" pitchFamily="34" charset="0"/>
              </a:endParaRPr>
            </a:p>
          </p:txBody>
        </p:sp>
        <p:sp>
          <p:nvSpPr>
            <p:cNvPr id="77" name="Oval 76"/>
            <p:cNvSpPr/>
            <p:nvPr/>
          </p:nvSpPr>
          <p:spPr>
            <a:xfrm>
              <a:off x="1970782" y="3256946"/>
              <a:ext cx="383157" cy="383154"/>
            </a:xfrm>
            <a:prstGeom prst="ellipse">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rgbClr val="6D7381"/>
                </a:solidFill>
                <a:latin typeface="Segoe UI" panose="020B0502040204020203" pitchFamily="34" charset="0"/>
              </a:endParaRPr>
            </a:p>
          </p:txBody>
        </p:sp>
      </p:grpSp>
      <p:grpSp>
        <p:nvGrpSpPr>
          <p:cNvPr id="50" name="Group 49"/>
          <p:cNvGrpSpPr/>
          <p:nvPr/>
        </p:nvGrpSpPr>
        <p:grpSpPr>
          <a:xfrm>
            <a:off x="5499293" y="2409300"/>
            <a:ext cx="1194682" cy="1194622"/>
            <a:chOff x="1970782" y="1975845"/>
            <a:chExt cx="2906462" cy="2906312"/>
          </a:xfrm>
        </p:grpSpPr>
        <p:sp>
          <p:nvSpPr>
            <p:cNvPr id="52" name="Oval 51"/>
            <p:cNvSpPr/>
            <p:nvPr/>
          </p:nvSpPr>
          <p:spPr>
            <a:xfrm>
              <a:off x="4494087" y="3256946"/>
              <a:ext cx="383157" cy="383154"/>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rgbClr val="6D7381"/>
                </a:solidFill>
                <a:latin typeface="Segoe UI" panose="020B0502040204020203" pitchFamily="34" charset="0"/>
              </a:endParaRPr>
            </a:p>
          </p:txBody>
        </p:sp>
        <p:sp>
          <p:nvSpPr>
            <p:cNvPr id="53" name="Oval 52"/>
            <p:cNvSpPr/>
            <p:nvPr/>
          </p:nvSpPr>
          <p:spPr>
            <a:xfrm>
              <a:off x="4313855" y="2598432"/>
              <a:ext cx="383157" cy="383154"/>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rgbClr val="6D7381"/>
                </a:solidFill>
                <a:latin typeface="Segoe UI" panose="020B0502040204020203" pitchFamily="34" charset="0"/>
              </a:endParaRPr>
            </a:p>
          </p:txBody>
        </p:sp>
        <p:sp>
          <p:nvSpPr>
            <p:cNvPr id="54" name="Oval 53"/>
            <p:cNvSpPr/>
            <p:nvPr/>
          </p:nvSpPr>
          <p:spPr>
            <a:xfrm>
              <a:off x="4313855" y="3876416"/>
              <a:ext cx="383157" cy="383154"/>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rgbClr val="6D7381"/>
                </a:solidFill>
                <a:latin typeface="Segoe UI" panose="020B0502040204020203" pitchFamily="34" charset="0"/>
              </a:endParaRPr>
            </a:p>
          </p:txBody>
        </p:sp>
        <p:sp>
          <p:nvSpPr>
            <p:cNvPr id="55" name="Oval 54"/>
            <p:cNvSpPr/>
            <p:nvPr/>
          </p:nvSpPr>
          <p:spPr>
            <a:xfrm>
              <a:off x="3833251" y="2129441"/>
              <a:ext cx="383157" cy="383154"/>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rgbClr val="6D7381"/>
                </a:solidFill>
                <a:latin typeface="Segoe UI" panose="020B0502040204020203" pitchFamily="34" charset="0"/>
              </a:endParaRPr>
            </a:p>
          </p:txBody>
        </p:sp>
        <p:sp>
          <p:nvSpPr>
            <p:cNvPr id="56" name="Oval 55"/>
            <p:cNvSpPr/>
            <p:nvPr/>
          </p:nvSpPr>
          <p:spPr>
            <a:xfrm>
              <a:off x="3833251" y="4345407"/>
              <a:ext cx="383157" cy="383154"/>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rgbClr val="6D7381"/>
                </a:solidFill>
                <a:latin typeface="Segoe UI" panose="020B0502040204020203" pitchFamily="34" charset="0"/>
              </a:endParaRPr>
            </a:p>
          </p:txBody>
        </p:sp>
        <p:sp>
          <p:nvSpPr>
            <p:cNvPr id="57" name="Oval 56"/>
            <p:cNvSpPr/>
            <p:nvPr/>
          </p:nvSpPr>
          <p:spPr>
            <a:xfrm>
              <a:off x="3232492" y="1975845"/>
              <a:ext cx="383157" cy="3831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rgbClr val="6D7381"/>
                </a:solidFill>
                <a:latin typeface="Segoe UI" panose="020B0502040204020203" pitchFamily="34" charset="0"/>
              </a:endParaRPr>
            </a:p>
          </p:txBody>
        </p:sp>
        <p:sp>
          <p:nvSpPr>
            <p:cNvPr id="58" name="Oval 57"/>
            <p:cNvSpPr/>
            <p:nvPr/>
          </p:nvSpPr>
          <p:spPr>
            <a:xfrm>
              <a:off x="3232492" y="4499003"/>
              <a:ext cx="383157" cy="383154"/>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rgbClr val="6D7381"/>
                </a:solidFill>
                <a:latin typeface="Segoe UI" panose="020B0502040204020203" pitchFamily="34" charset="0"/>
              </a:endParaRPr>
            </a:p>
          </p:txBody>
        </p:sp>
        <p:sp>
          <p:nvSpPr>
            <p:cNvPr id="59" name="Oval 58"/>
            <p:cNvSpPr/>
            <p:nvPr/>
          </p:nvSpPr>
          <p:spPr>
            <a:xfrm>
              <a:off x="2151132" y="2598432"/>
              <a:ext cx="383157" cy="383154"/>
            </a:xfrm>
            <a:prstGeom prst="ellipse">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rgbClr val="6D7381"/>
                </a:solidFill>
                <a:latin typeface="Segoe UI" panose="020B0502040204020203" pitchFamily="34" charset="0"/>
              </a:endParaRPr>
            </a:p>
          </p:txBody>
        </p:sp>
        <p:sp>
          <p:nvSpPr>
            <p:cNvPr id="60" name="Oval 59"/>
            <p:cNvSpPr/>
            <p:nvPr/>
          </p:nvSpPr>
          <p:spPr>
            <a:xfrm>
              <a:off x="2151132" y="3876416"/>
              <a:ext cx="383157" cy="383154"/>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rgbClr val="6D7381"/>
                </a:solidFill>
                <a:latin typeface="Segoe UI" panose="020B0502040204020203" pitchFamily="34" charset="0"/>
              </a:endParaRPr>
            </a:p>
          </p:txBody>
        </p:sp>
        <p:sp>
          <p:nvSpPr>
            <p:cNvPr id="61" name="Oval 60"/>
            <p:cNvSpPr/>
            <p:nvPr/>
          </p:nvSpPr>
          <p:spPr>
            <a:xfrm>
              <a:off x="2631736" y="2129441"/>
              <a:ext cx="383157" cy="383154"/>
            </a:xfrm>
            <a:prstGeom prst="ellipse">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rgbClr val="6D7381"/>
                </a:solidFill>
                <a:latin typeface="Segoe UI" panose="020B0502040204020203" pitchFamily="34" charset="0"/>
              </a:endParaRPr>
            </a:p>
          </p:txBody>
        </p:sp>
        <p:sp>
          <p:nvSpPr>
            <p:cNvPr id="62" name="Oval 61"/>
            <p:cNvSpPr/>
            <p:nvPr/>
          </p:nvSpPr>
          <p:spPr>
            <a:xfrm>
              <a:off x="2631735" y="4345407"/>
              <a:ext cx="383157" cy="383154"/>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rgbClr val="6D7381"/>
                </a:solidFill>
                <a:latin typeface="Segoe UI" panose="020B0502040204020203" pitchFamily="34" charset="0"/>
              </a:endParaRPr>
            </a:p>
          </p:txBody>
        </p:sp>
        <p:sp>
          <p:nvSpPr>
            <p:cNvPr id="63" name="Oval 62"/>
            <p:cNvSpPr/>
            <p:nvPr/>
          </p:nvSpPr>
          <p:spPr>
            <a:xfrm>
              <a:off x="1970782" y="3256946"/>
              <a:ext cx="383157" cy="383154"/>
            </a:xfrm>
            <a:prstGeom prst="ellipse">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rgbClr val="6D7381"/>
                </a:solidFill>
                <a:latin typeface="Segoe UI" panose="020B0502040204020203" pitchFamily="34" charset="0"/>
              </a:endParaRPr>
            </a:p>
          </p:txBody>
        </p:sp>
      </p:grpSp>
      <p:grpSp>
        <p:nvGrpSpPr>
          <p:cNvPr id="33" name="Group 32"/>
          <p:cNvGrpSpPr/>
          <p:nvPr/>
        </p:nvGrpSpPr>
        <p:grpSpPr>
          <a:xfrm>
            <a:off x="8417597" y="2416920"/>
            <a:ext cx="1194682" cy="1194622"/>
            <a:chOff x="1970782" y="1975845"/>
            <a:chExt cx="2906462" cy="2906312"/>
          </a:xfrm>
        </p:grpSpPr>
        <p:sp>
          <p:nvSpPr>
            <p:cNvPr id="38" name="Oval 37"/>
            <p:cNvSpPr/>
            <p:nvPr/>
          </p:nvSpPr>
          <p:spPr>
            <a:xfrm>
              <a:off x="4494087" y="3256946"/>
              <a:ext cx="383157" cy="383154"/>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rgbClr val="6D7381"/>
                </a:solidFill>
                <a:latin typeface="Segoe UI" panose="020B0502040204020203" pitchFamily="34" charset="0"/>
              </a:endParaRPr>
            </a:p>
          </p:txBody>
        </p:sp>
        <p:sp>
          <p:nvSpPr>
            <p:cNvPr id="39" name="Oval 38"/>
            <p:cNvSpPr/>
            <p:nvPr/>
          </p:nvSpPr>
          <p:spPr>
            <a:xfrm>
              <a:off x="4313855" y="2598432"/>
              <a:ext cx="383157" cy="383154"/>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rgbClr val="6D7381"/>
                </a:solidFill>
                <a:latin typeface="Segoe UI" panose="020B0502040204020203" pitchFamily="34" charset="0"/>
              </a:endParaRPr>
            </a:p>
          </p:txBody>
        </p:sp>
        <p:sp>
          <p:nvSpPr>
            <p:cNvPr id="40" name="Oval 39"/>
            <p:cNvSpPr/>
            <p:nvPr/>
          </p:nvSpPr>
          <p:spPr>
            <a:xfrm>
              <a:off x="4313855" y="3876416"/>
              <a:ext cx="383157" cy="383154"/>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rgbClr val="6D7381"/>
                </a:solidFill>
                <a:latin typeface="Segoe UI" panose="020B0502040204020203" pitchFamily="34" charset="0"/>
              </a:endParaRPr>
            </a:p>
          </p:txBody>
        </p:sp>
        <p:sp>
          <p:nvSpPr>
            <p:cNvPr id="41" name="Oval 40"/>
            <p:cNvSpPr/>
            <p:nvPr/>
          </p:nvSpPr>
          <p:spPr>
            <a:xfrm>
              <a:off x="3833251" y="2129441"/>
              <a:ext cx="383157" cy="383154"/>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rgbClr val="6D7381"/>
                </a:solidFill>
                <a:latin typeface="Segoe UI" panose="020B0502040204020203" pitchFamily="34" charset="0"/>
              </a:endParaRPr>
            </a:p>
          </p:txBody>
        </p:sp>
        <p:sp>
          <p:nvSpPr>
            <p:cNvPr id="42" name="Oval 41"/>
            <p:cNvSpPr/>
            <p:nvPr/>
          </p:nvSpPr>
          <p:spPr>
            <a:xfrm>
              <a:off x="3833251" y="4345407"/>
              <a:ext cx="383157" cy="383154"/>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rgbClr val="6D7381"/>
                </a:solidFill>
                <a:latin typeface="Segoe UI" panose="020B0502040204020203" pitchFamily="34" charset="0"/>
              </a:endParaRPr>
            </a:p>
          </p:txBody>
        </p:sp>
        <p:sp>
          <p:nvSpPr>
            <p:cNvPr id="43" name="Oval 42"/>
            <p:cNvSpPr/>
            <p:nvPr/>
          </p:nvSpPr>
          <p:spPr>
            <a:xfrm>
              <a:off x="3232492" y="1975845"/>
              <a:ext cx="383157" cy="3831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rgbClr val="6D7381"/>
                </a:solidFill>
                <a:latin typeface="Segoe UI" panose="020B0502040204020203" pitchFamily="34" charset="0"/>
              </a:endParaRPr>
            </a:p>
          </p:txBody>
        </p:sp>
        <p:sp>
          <p:nvSpPr>
            <p:cNvPr id="44" name="Oval 43"/>
            <p:cNvSpPr/>
            <p:nvPr/>
          </p:nvSpPr>
          <p:spPr>
            <a:xfrm>
              <a:off x="3232492" y="4499003"/>
              <a:ext cx="383157" cy="383154"/>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rgbClr val="6D7381"/>
                </a:solidFill>
                <a:latin typeface="Segoe UI" panose="020B0502040204020203" pitchFamily="34" charset="0"/>
              </a:endParaRPr>
            </a:p>
          </p:txBody>
        </p:sp>
        <p:sp>
          <p:nvSpPr>
            <p:cNvPr id="45" name="Oval 44"/>
            <p:cNvSpPr/>
            <p:nvPr/>
          </p:nvSpPr>
          <p:spPr>
            <a:xfrm>
              <a:off x="2151132" y="2598432"/>
              <a:ext cx="383157" cy="383154"/>
            </a:xfrm>
            <a:prstGeom prst="ellipse">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rgbClr val="6D7381"/>
                </a:solidFill>
                <a:latin typeface="Segoe UI" panose="020B0502040204020203" pitchFamily="34" charset="0"/>
              </a:endParaRPr>
            </a:p>
          </p:txBody>
        </p:sp>
        <p:sp>
          <p:nvSpPr>
            <p:cNvPr id="46" name="Oval 45"/>
            <p:cNvSpPr/>
            <p:nvPr/>
          </p:nvSpPr>
          <p:spPr>
            <a:xfrm>
              <a:off x="2151132" y="3876416"/>
              <a:ext cx="383157" cy="383154"/>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rgbClr val="6D7381"/>
                </a:solidFill>
                <a:latin typeface="Segoe UI" panose="020B0502040204020203" pitchFamily="34" charset="0"/>
              </a:endParaRPr>
            </a:p>
          </p:txBody>
        </p:sp>
        <p:sp>
          <p:nvSpPr>
            <p:cNvPr id="47" name="Oval 46"/>
            <p:cNvSpPr/>
            <p:nvPr/>
          </p:nvSpPr>
          <p:spPr>
            <a:xfrm>
              <a:off x="2631736" y="2129441"/>
              <a:ext cx="383157" cy="383154"/>
            </a:xfrm>
            <a:prstGeom prst="ellipse">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rgbClr val="6D7381"/>
                </a:solidFill>
                <a:latin typeface="Segoe UI" panose="020B0502040204020203" pitchFamily="34" charset="0"/>
              </a:endParaRPr>
            </a:p>
          </p:txBody>
        </p:sp>
        <p:sp>
          <p:nvSpPr>
            <p:cNvPr id="48" name="Oval 47"/>
            <p:cNvSpPr/>
            <p:nvPr/>
          </p:nvSpPr>
          <p:spPr>
            <a:xfrm>
              <a:off x="2631735" y="4345407"/>
              <a:ext cx="383157" cy="383154"/>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rgbClr val="6D7381"/>
                </a:solidFill>
                <a:latin typeface="Segoe UI" panose="020B0502040204020203" pitchFamily="34" charset="0"/>
              </a:endParaRPr>
            </a:p>
          </p:txBody>
        </p:sp>
        <p:sp>
          <p:nvSpPr>
            <p:cNvPr id="49" name="Oval 48"/>
            <p:cNvSpPr/>
            <p:nvPr/>
          </p:nvSpPr>
          <p:spPr>
            <a:xfrm>
              <a:off x="1970782" y="3256946"/>
              <a:ext cx="383157" cy="383154"/>
            </a:xfrm>
            <a:prstGeom prst="ellipse">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rgbClr val="6D7381"/>
                </a:solidFill>
                <a:latin typeface="Segoe UI" panose="020B0502040204020203" pitchFamily="34" charset="0"/>
              </a:endParaRPr>
            </a:p>
          </p:txBody>
        </p:sp>
      </p:grpSp>
      <p:pic>
        <p:nvPicPr>
          <p:cNvPr id="84" name="Graphic 8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3040082" y="2877253"/>
            <a:ext cx="273956" cy="273956"/>
          </a:xfrm>
          <a:prstGeom prst="rect">
            <a:avLst/>
          </a:prstGeom>
        </p:spPr>
      </p:pic>
      <p:pic>
        <p:nvPicPr>
          <p:cNvPr id="85" name="Graphic 8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59021" y="2885508"/>
            <a:ext cx="273956" cy="273956"/>
          </a:xfrm>
          <a:prstGeom prst="rect">
            <a:avLst/>
          </a:prstGeom>
        </p:spPr>
      </p:pic>
      <p:pic>
        <p:nvPicPr>
          <p:cNvPr id="86" name="Graphic 8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77960" y="2877253"/>
            <a:ext cx="273956" cy="273956"/>
          </a:xfrm>
          <a:prstGeom prst="rect">
            <a:avLst/>
          </a:prstGeom>
        </p:spPr>
      </p:pic>
      <p:grpSp>
        <p:nvGrpSpPr>
          <p:cNvPr id="87" name="组合 86"/>
          <p:cNvGrpSpPr/>
          <p:nvPr/>
        </p:nvGrpSpPr>
        <p:grpSpPr>
          <a:xfrm>
            <a:off x="0" y="0"/>
            <a:ext cx="12192000" cy="696478"/>
            <a:chOff x="0" y="0"/>
            <a:chExt cx="12192000" cy="696478"/>
          </a:xfrm>
        </p:grpSpPr>
        <p:sp>
          <p:nvSpPr>
            <p:cNvPr id="88" name="矩形 87"/>
            <p:cNvSpPr/>
            <p:nvPr/>
          </p:nvSpPr>
          <p:spPr>
            <a:xfrm>
              <a:off x="0" y="0"/>
              <a:ext cx="12192000" cy="696478"/>
            </a:xfrm>
            <a:prstGeom prst="rect">
              <a:avLst/>
            </a:prstGeom>
            <a:solidFill>
              <a:srgbClr val="FCFCF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Rectangle 55"/>
            <p:cNvSpPr/>
            <p:nvPr/>
          </p:nvSpPr>
          <p:spPr>
            <a:xfrm>
              <a:off x="653908" y="251721"/>
              <a:ext cx="1746392" cy="400110"/>
            </a:xfrm>
            <a:prstGeom prst="rect">
              <a:avLst/>
            </a:prstGeom>
          </p:spPr>
          <p:txBody>
            <a:bodyPr wrap="square">
              <a:spAutoFit/>
            </a:bodyPr>
            <a:lstStyle/>
            <a:p>
              <a:r>
                <a:rPr lang="en-US" altLang="zh-CN" sz="2000" b="1" dirty="0">
                  <a:solidFill>
                    <a:srgbClr val="004DC4"/>
                  </a:solidFill>
                  <a:latin typeface="Poppins" panose="00000500000000000000" pitchFamily="2" charset="0"/>
                  <a:cs typeface="Poppins" panose="00000500000000000000" pitchFamily="2" charset="0"/>
                </a:rPr>
                <a:t>‘’</a:t>
              </a:r>
              <a:r>
                <a:rPr lang="zh-CN" altLang="en-US" sz="2000" b="1" dirty="0">
                  <a:solidFill>
                    <a:srgbClr val="004DC4"/>
                  </a:solidFill>
                  <a:latin typeface="Poppins" panose="00000500000000000000" pitchFamily="2" charset="0"/>
                  <a:cs typeface="Poppins" panose="00000500000000000000" pitchFamily="2" charset="0"/>
                </a:rPr>
                <a:t>疫</a:t>
              </a:r>
              <a:r>
                <a:rPr lang="en-US" altLang="zh-CN" sz="2000" b="1" dirty="0">
                  <a:solidFill>
                    <a:srgbClr val="004DC4"/>
                  </a:solidFill>
                  <a:latin typeface="Poppins" panose="00000500000000000000" pitchFamily="2" charset="0"/>
                  <a:cs typeface="Poppins" panose="00000500000000000000" pitchFamily="2" charset="0"/>
                </a:rPr>
                <a:t>’’</a:t>
              </a:r>
              <a:r>
                <a:rPr lang="zh-CN" altLang="en-US" sz="2000" b="1" dirty="0">
                  <a:solidFill>
                    <a:srgbClr val="00EDDB"/>
                  </a:solidFill>
                  <a:latin typeface="Poppins" panose="00000500000000000000" pitchFamily="2" charset="0"/>
                  <a:cs typeface="Poppins" panose="00000500000000000000" pitchFamily="2" charset="0"/>
                </a:rPr>
                <a:t>起行动</a:t>
              </a:r>
              <a:endParaRPr lang="id-ID" sz="2000" b="1" dirty="0">
                <a:solidFill>
                  <a:srgbClr val="00EDDB"/>
                </a:solidFill>
                <a:latin typeface="Poppins" panose="00000500000000000000" pitchFamily="2" charset="0"/>
                <a:cs typeface="Poppins" panose="00000500000000000000" pitchFamily="2" charset="0"/>
              </a:endParaRPr>
            </a:p>
          </p:txBody>
        </p:sp>
        <p:grpSp>
          <p:nvGrpSpPr>
            <p:cNvPr id="90" name="Group 56"/>
            <p:cNvGrpSpPr/>
            <p:nvPr/>
          </p:nvGrpSpPr>
          <p:grpSpPr>
            <a:xfrm>
              <a:off x="431938" y="216943"/>
              <a:ext cx="248148" cy="466776"/>
              <a:chOff x="396349" y="266952"/>
              <a:chExt cx="219147" cy="412224"/>
            </a:xfrm>
            <a:solidFill>
              <a:srgbClr val="004DC4"/>
            </a:solidFill>
          </p:grpSpPr>
          <p:sp>
            <p:nvSpPr>
              <p:cNvPr id="91" name="Graphic 27"/>
              <p:cNvSpPr/>
              <p:nvPr/>
            </p:nvSpPr>
            <p:spPr>
              <a:xfrm>
                <a:off x="417030" y="563289"/>
                <a:ext cx="64938" cy="115887"/>
              </a:xfrm>
              <a:custGeom>
                <a:avLst/>
                <a:gdLst>
                  <a:gd name="connsiteX0" fmla="*/ 35032 w 64938"/>
                  <a:gd name="connsiteY0" fmla="*/ 0 h 115887"/>
                  <a:gd name="connsiteX1" fmla="*/ 10580 w 64938"/>
                  <a:gd name="connsiteY1" fmla="*/ 113291 h 115887"/>
                  <a:gd name="connsiteX2" fmla="*/ 17265 w 64938"/>
                  <a:gd name="connsiteY2" fmla="*/ 114522 h 115887"/>
                  <a:gd name="connsiteX3" fmla="*/ 64938 w 64938"/>
                  <a:gd name="connsiteY3" fmla="*/ 70895 h 115887"/>
                  <a:gd name="connsiteX4" fmla="*/ 35032 w 64938"/>
                  <a:gd name="connsiteY4" fmla="*/ 0 h 11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8" h="115887">
                    <a:moveTo>
                      <a:pt x="35032" y="0"/>
                    </a:moveTo>
                    <a:cubicBezTo>
                      <a:pt x="18848" y="5278"/>
                      <a:pt x="-18095" y="33073"/>
                      <a:pt x="10580" y="113291"/>
                    </a:cubicBezTo>
                    <a:cubicBezTo>
                      <a:pt x="11635" y="116106"/>
                      <a:pt x="15330" y="116809"/>
                      <a:pt x="17265" y="114522"/>
                    </a:cubicBezTo>
                    <a:cubicBezTo>
                      <a:pt x="24301" y="106254"/>
                      <a:pt x="35032" y="82681"/>
                      <a:pt x="64938" y="70895"/>
                    </a:cubicBezTo>
                    <a:lnTo>
                      <a:pt x="35032" y="0"/>
                    </a:lnTo>
                    <a:close/>
                  </a:path>
                </a:pathLst>
              </a:custGeom>
              <a:grpFill/>
              <a:ln w="1753" cap="flat">
                <a:noFill/>
                <a:prstDash val="solid"/>
                <a:miter/>
              </a:ln>
            </p:spPr>
            <p:txBody>
              <a:bodyPr rtlCol="0" anchor="ctr"/>
              <a:lstStyle/>
              <a:p>
                <a:endParaRPr lang="en-US">
                  <a:solidFill>
                    <a:schemeClr val="bg1"/>
                  </a:solidFill>
                </a:endParaRPr>
              </a:p>
            </p:txBody>
          </p:sp>
          <p:sp>
            <p:nvSpPr>
              <p:cNvPr id="92" name="Graphic 27"/>
              <p:cNvSpPr/>
              <p:nvPr/>
            </p:nvSpPr>
            <p:spPr>
              <a:xfrm>
                <a:off x="540197" y="535634"/>
                <a:ext cx="75299" cy="94930"/>
              </a:xfrm>
              <a:custGeom>
                <a:avLst/>
                <a:gdLst>
                  <a:gd name="connsiteX0" fmla="*/ 0 w 75299"/>
                  <a:gd name="connsiteY0" fmla="*/ 213 h 94930"/>
                  <a:gd name="connsiteX1" fmla="*/ 75293 w 75299"/>
                  <a:gd name="connsiteY1" fmla="*/ 90634 h 94930"/>
                  <a:gd name="connsiteX2" fmla="*/ 69663 w 75299"/>
                  <a:gd name="connsiteY2" fmla="*/ 94504 h 94930"/>
                  <a:gd name="connsiteX3" fmla="*/ 6157 w 75299"/>
                  <a:gd name="connsiteY3" fmla="*/ 83246 h 94930"/>
                  <a:gd name="connsiteX4" fmla="*/ 0 w 75299"/>
                  <a:gd name="connsiteY4" fmla="*/ 213 h 94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99" h="94930">
                    <a:moveTo>
                      <a:pt x="0" y="213"/>
                    </a:moveTo>
                    <a:cubicBezTo>
                      <a:pt x="16888" y="-1547"/>
                      <a:pt x="68784" y="5842"/>
                      <a:pt x="75293" y="90634"/>
                    </a:cubicBezTo>
                    <a:cubicBezTo>
                      <a:pt x="75469" y="93625"/>
                      <a:pt x="72302" y="95912"/>
                      <a:pt x="69663" y="94504"/>
                    </a:cubicBezTo>
                    <a:cubicBezTo>
                      <a:pt x="59812" y="89755"/>
                      <a:pt x="38174" y="81838"/>
                      <a:pt x="6157" y="83246"/>
                    </a:cubicBezTo>
                    <a:lnTo>
                      <a:pt x="0" y="213"/>
                    </a:lnTo>
                    <a:close/>
                  </a:path>
                </a:pathLst>
              </a:custGeom>
              <a:grpFill/>
              <a:ln w="1753" cap="flat">
                <a:noFill/>
                <a:prstDash val="solid"/>
                <a:miter/>
              </a:ln>
            </p:spPr>
            <p:txBody>
              <a:bodyPr rtlCol="0" anchor="ctr"/>
              <a:lstStyle/>
              <a:p>
                <a:endParaRPr lang="en-US">
                  <a:solidFill>
                    <a:schemeClr val="bg1"/>
                  </a:solidFill>
                </a:endParaRPr>
              </a:p>
            </p:txBody>
          </p:sp>
          <p:sp>
            <p:nvSpPr>
              <p:cNvPr id="93" name="Graphic 27"/>
              <p:cNvSpPr/>
              <p:nvPr/>
            </p:nvSpPr>
            <p:spPr>
              <a:xfrm>
                <a:off x="396349" y="269507"/>
                <a:ext cx="158608" cy="377695"/>
              </a:xfrm>
              <a:custGeom>
                <a:avLst/>
                <a:gdLst>
                  <a:gd name="connsiteX0" fmla="*/ 87730 w 158608"/>
                  <a:gd name="connsiteY0" fmla="*/ 377167 h 377695"/>
                  <a:gd name="connsiteX1" fmla="*/ 22112 w 158608"/>
                  <a:gd name="connsiteY1" fmla="*/ 249627 h 377695"/>
                  <a:gd name="connsiteX2" fmla="*/ 1354 w 158608"/>
                  <a:gd name="connsiteY2" fmla="*/ 109245 h 377695"/>
                  <a:gd name="connsiteX3" fmla="*/ 36714 w 158608"/>
                  <a:gd name="connsiteY3" fmla="*/ 176 h 377695"/>
                  <a:gd name="connsiteX4" fmla="*/ 37417 w 158608"/>
                  <a:gd name="connsiteY4" fmla="*/ 0 h 377695"/>
                  <a:gd name="connsiteX5" fmla="*/ 114821 w 158608"/>
                  <a:gd name="connsiteY5" fmla="*/ 80746 h 377695"/>
                  <a:gd name="connsiteX6" fmla="*/ 155458 w 158608"/>
                  <a:gd name="connsiteY6" fmla="*/ 361511 h 377695"/>
                  <a:gd name="connsiteX7" fmla="*/ 155458 w 158608"/>
                  <a:gd name="connsiteY7" fmla="*/ 362214 h 377695"/>
                  <a:gd name="connsiteX8" fmla="*/ 88081 w 158608"/>
                  <a:gd name="connsiteY8" fmla="*/ 377695 h 377695"/>
                  <a:gd name="connsiteX9" fmla="*/ 87730 w 158608"/>
                  <a:gd name="connsiteY9" fmla="*/ 377167 h 377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608" h="377695">
                    <a:moveTo>
                      <a:pt x="87730" y="377167"/>
                    </a:moveTo>
                    <a:cubicBezTo>
                      <a:pt x="68555" y="349372"/>
                      <a:pt x="41463" y="304513"/>
                      <a:pt x="22112" y="249627"/>
                    </a:cubicBezTo>
                    <a:cubicBezTo>
                      <a:pt x="3817" y="198259"/>
                      <a:pt x="-3220" y="150937"/>
                      <a:pt x="1354" y="109245"/>
                    </a:cubicBezTo>
                    <a:cubicBezTo>
                      <a:pt x="10150" y="28323"/>
                      <a:pt x="31260" y="704"/>
                      <a:pt x="36714" y="176"/>
                    </a:cubicBezTo>
                    <a:cubicBezTo>
                      <a:pt x="36889" y="176"/>
                      <a:pt x="37065" y="0"/>
                      <a:pt x="37417" y="0"/>
                    </a:cubicBezTo>
                    <a:cubicBezTo>
                      <a:pt x="41639" y="0"/>
                      <a:pt x="72425" y="14073"/>
                      <a:pt x="114821" y="80746"/>
                    </a:cubicBezTo>
                    <a:cubicBezTo>
                      <a:pt x="159152" y="150761"/>
                      <a:pt x="163198" y="220777"/>
                      <a:pt x="155458" y="361511"/>
                    </a:cubicBezTo>
                    <a:lnTo>
                      <a:pt x="155458" y="362214"/>
                    </a:lnTo>
                    <a:lnTo>
                      <a:pt x="88081" y="377695"/>
                    </a:lnTo>
                    <a:lnTo>
                      <a:pt x="87730" y="377167"/>
                    </a:lnTo>
                    <a:close/>
                  </a:path>
                </a:pathLst>
              </a:custGeom>
              <a:grpFill/>
              <a:ln w="1753" cap="flat">
                <a:noFill/>
                <a:prstDash val="solid"/>
                <a:miter/>
              </a:ln>
            </p:spPr>
            <p:txBody>
              <a:bodyPr rtlCol="0" anchor="ctr"/>
              <a:lstStyle/>
              <a:p>
                <a:endParaRPr lang="en-US">
                  <a:solidFill>
                    <a:schemeClr val="bg1"/>
                  </a:solidFill>
                </a:endParaRPr>
              </a:p>
            </p:txBody>
          </p:sp>
          <p:sp>
            <p:nvSpPr>
              <p:cNvPr id="94" name="Graphic 27"/>
              <p:cNvSpPr/>
              <p:nvPr/>
            </p:nvSpPr>
            <p:spPr>
              <a:xfrm>
                <a:off x="398407" y="266952"/>
                <a:ext cx="111883" cy="108706"/>
              </a:xfrm>
              <a:custGeom>
                <a:avLst/>
                <a:gdLst>
                  <a:gd name="connsiteX0" fmla="*/ 111884 w 111883"/>
                  <a:gd name="connsiteY0" fmla="*/ 80288 h 108706"/>
                  <a:gd name="connsiteX1" fmla="*/ 34656 w 111883"/>
                  <a:gd name="connsiteY1" fmla="*/ 70 h 108706"/>
                  <a:gd name="connsiteX2" fmla="*/ 3694 w 111883"/>
                  <a:gd name="connsiteY2" fmla="*/ 78529 h 108706"/>
                  <a:gd name="connsiteX3" fmla="*/ 0 w 111883"/>
                  <a:gd name="connsiteY3" fmla="*/ 108435 h 108706"/>
                  <a:gd name="connsiteX4" fmla="*/ 24980 w 111883"/>
                  <a:gd name="connsiteY4" fmla="*/ 107907 h 108706"/>
                  <a:gd name="connsiteX5" fmla="*/ 57173 w 111883"/>
                  <a:gd name="connsiteY5" fmla="*/ 102278 h 108706"/>
                  <a:gd name="connsiteX6" fmla="*/ 111884 w 111883"/>
                  <a:gd name="connsiteY6" fmla="*/ 80288 h 108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83" h="108706">
                    <a:moveTo>
                      <a:pt x="111884" y="80288"/>
                    </a:moveTo>
                    <a:cubicBezTo>
                      <a:pt x="69487" y="13440"/>
                      <a:pt x="37646" y="-1162"/>
                      <a:pt x="34656" y="70"/>
                    </a:cubicBezTo>
                    <a:cubicBezTo>
                      <a:pt x="31841" y="70"/>
                      <a:pt x="13370" y="18365"/>
                      <a:pt x="3694" y="78529"/>
                    </a:cubicBezTo>
                    <a:cubicBezTo>
                      <a:pt x="2287" y="87501"/>
                      <a:pt x="1056" y="97528"/>
                      <a:pt x="0" y="108435"/>
                    </a:cubicBezTo>
                    <a:cubicBezTo>
                      <a:pt x="0" y="108435"/>
                      <a:pt x="9851" y="109315"/>
                      <a:pt x="24980" y="107907"/>
                    </a:cubicBezTo>
                    <a:cubicBezTo>
                      <a:pt x="34128" y="107028"/>
                      <a:pt x="45211" y="105444"/>
                      <a:pt x="57173" y="102278"/>
                    </a:cubicBezTo>
                    <a:cubicBezTo>
                      <a:pt x="95523" y="92602"/>
                      <a:pt x="111884" y="80288"/>
                      <a:pt x="111884" y="80288"/>
                    </a:cubicBezTo>
                    <a:close/>
                  </a:path>
                </a:pathLst>
              </a:custGeom>
              <a:grpFill/>
              <a:ln w="1753" cap="flat">
                <a:noFill/>
                <a:prstDash val="solid"/>
                <a:miter/>
              </a:ln>
            </p:spPr>
            <p:txBody>
              <a:bodyPr rtlCol="0" anchor="ctr"/>
              <a:lstStyle/>
              <a:p>
                <a:endParaRPr lang="en-US">
                  <a:solidFill>
                    <a:schemeClr val="bg1"/>
                  </a:solidFill>
                </a:endParaRPr>
              </a:p>
            </p:txBody>
          </p:sp>
          <p:sp>
            <p:nvSpPr>
              <p:cNvPr id="95" name="Graphic 27"/>
              <p:cNvSpPr/>
              <p:nvPr/>
            </p:nvSpPr>
            <p:spPr>
              <a:xfrm>
                <a:off x="497116" y="532445"/>
                <a:ext cx="29988" cy="127425"/>
              </a:xfrm>
              <a:custGeom>
                <a:avLst/>
                <a:gdLst>
                  <a:gd name="connsiteX0" fmla="*/ 1916 w 29988"/>
                  <a:gd name="connsiteY0" fmla="*/ 587 h 127425"/>
                  <a:gd name="connsiteX1" fmla="*/ 13174 w 29988"/>
                  <a:gd name="connsiteY1" fmla="*/ 98397 h 127425"/>
                  <a:gd name="connsiteX2" fmla="*/ 27775 w 29988"/>
                  <a:gd name="connsiteY2" fmla="*/ 127423 h 127425"/>
                  <a:gd name="connsiteX3" fmla="*/ 28479 w 29988"/>
                  <a:gd name="connsiteY3" fmla="*/ 96286 h 127425"/>
                  <a:gd name="connsiteX4" fmla="*/ 1916 w 29988"/>
                  <a:gd name="connsiteY4" fmla="*/ 587 h 127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88" h="127425">
                    <a:moveTo>
                      <a:pt x="1916" y="587"/>
                    </a:moveTo>
                    <a:cubicBezTo>
                      <a:pt x="-3890" y="-6978"/>
                      <a:pt x="4554" y="60399"/>
                      <a:pt x="13174" y="98397"/>
                    </a:cubicBezTo>
                    <a:cubicBezTo>
                      <a:pt x="17396" y="116517"/>
                      <a:pt x="26192" y="127248"/>
                      <a:pt x="27775" y="127423"/>
                    </a:cubicBezTo>
                    <a:cubicBezTo>
                      <a:pt x="29359" y="127599"/>
                      <a:pt x="31470" y="115285"/>
                      <a:pt x="28479" y="96286"/>
                    </a:cubicBezTo>
                    <a:cubicBezTo>
                      <a:pt x="24961" y="74472"/>
                      <a:pt x="13174" y="15188"/>
                      <a:pt x="1916" y="587"/>
                    </a:cubicBezTo>
                    <a:close/>
                  </a:path>
                </a:pathLst>
              </a:custGeom>
              <a:grpFill/>
              <a:ln w="1753" cap="flat">
                <a:noFill/>
                <a:prstDash val="solid"/>
                <a:miter/>
              </a:ln>
            </p:spPr>
            <p:txBody>
              <a:bodyPr rtlCol="0" anchor="ctr"/>
              <a:lstStyle/>
              <a:p>
                <a:endParaRPr lang="en-US">
                  <a:solidFill>
                    <a:schemeClr val="bg1"/>
                  </a:solidFill>
                </a:endParaRPr>
              </a:p>
            </p:txBody>
          </p:sp>
          <p:sp>
            <p:nvSpPr>
              <p:cNvPr id="96" name="Graphic 27"/>
              <p:cNvSpPr/>
              <p:nvPr/>
            </p:nvSpPr>
            <p:spPr>
              <a:xfrm>
                <a:off x="431480" y="399862"/>
                <a:ext cx="77051" cy="77051"/>
              </a:xfrm>
              <a:custGeom>
                <a:avLst/>
                <a:gdLst>
                  <a:gd name="connsiteX0" fmla="*/ 77052 w 77051"/>
                  <a:gd name="connsiteY0" fmla="*/ 38526 h 77051"/>
                  <a:gd name="connsiteX1" fmla="*/ 38526 w 77051"/>
                  <a:gd name="connsiteY1" fmla="*/ 77052 h 77051"/>
                  <a:gd name="connsiteX2" fmla="*/ 0 w 77051"/>
                  <a:gd name="connsiteY2" fmla="*/ 38526 h 77051"/>
                  <a:gd name="connsiteX3" fmla="*/ 38526 w 77051"/>
                  <a:gd name="connsiteY3" fmla="*/ 0 h 77051"/>
                  <a:gd name="connsiteX4" fmla="*/ 77052 w 77051"/>
                  <a:gd name="connsiteY4" fmla="*/ 38526 h 77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51" h="77051">
                    <a:moveTo>
                      <a:pt x="77052" y="38526"/>
                    </a:moveTo>
                    <a:cubicBezTo>
                      <a:pt x="77052" y="59803"/>
                      <a:pt x="59803" y="77052"/>
                      <a:pt x="38526" y="77052"/>
                    </a:cubicBezTo>
                    <a:cubicBezTo>
                      <a:pt x="17249" y="77052"/>
                      <a:pt x="0" y="59803"/>
                      <a:pt x="0" y="38526"/>
                    </a:cubicBezTo>
                    <a:cubicBezTo>
                      <a:pt x="0" y="17249"/>
                      <a:pt x="17249" y="0"/>
                      <a:pt x="38526" y="0"/>
                    </a:cubicBezTo>
                    <a:cubicBezTo>
                      <a:pt x="59803" y="0"/>
                      <a:pt x="77052" y="17249"/>
                      <a:pt x="77052" y="38526"/>
                    </a:cubicBezTo>
                    <a:close/>
                  </a:path>
                </a:pathLst>
              </a:custGeom>
              <a:grpFill/>
              <a:ln w="1753" cap="flat">
                <a:noFill/>
                <a:prstDash val="solid"/>
                <a:miter/>
              </a:ln>
            </p:spPr>
            <p:txBody>
              <a:bodyPr rtlCol="0" anchor="ctr"/>
              <a:lstStyle/>
              <a:p>
                <a:endParaRPr lang="en-US">
                  <a:solidFill>
                    <a:schemeClr val="bg1"/>
                  </a:solidFill>
                </a:endParaRPr>
              </a:p>
            </p:txBody>
          </p:sp>
          <p:sp>
            <p:nvSpPr>
              <p:cNvPr id="97" name="Graphic 27"/>
              <p:cNvSpPr/>
              <p:nvPr/>
            </p:nvSpPr>
            <p:spPr>
              <a:xfrm>
                <a:off x="458571" y="410518"/>
                <a:ext cx="39053" cy="14324"/>
              </a:xfrm>
              <a:custGeom>
                <a:avLst/>
                <a:gdLst>
                  <a:gd name="connsiteX0" fmla="*/ 0 w 39053"/>
                  <a:gd name="connsiteY0" fmla="*/ 1482 h 14324"/>
                  <a:gd name="connsiteX1" fmla="*/ 39054 w 39053"/>
                  <a:gd name="connsiteY1" fmla="*/ 14324 h 14324"/>
                </a:gdLst>
                <a:ahLst/>
                <a:cxnLst>
                  <a:cxn ang="0">
                    <a:pos x="connsiteX0" y="connsiteY0"/>
                  </a:cxn>
                  <a:cxn ang="0">
                    <a:pos x="connsiteX1" y="connsiteY1"/>
                  </a:cxn>
                </a:cxnLst>
                <a:rect l="l" t="t" r="r" b="b"/>
                <a:pathLst>
                  <a:path w="39053" h="14324">
                    <a:moveTo>
                      <a:pt x="0" y="1482"/>
                    </a:moveTo>
                    <a:cubicBezTo>
                      <a:pt x="0" y="1482"/>
                      <a:pt x="27443" y="-6434"/>
                      <a:pt x="39054" y="14324"/>
                    </a:cubicBezTo>
                  </a:path>
                </a:pathLst>
              </a:custGeom>
              <a:grpFill/>
              <a:ln w="1753" cap="rnd">
                <a:solidFill>
                  <a:srgbClr val="FFFFFF"/>
                </a:solidFill>
                <a:prstDash val="solid"/>
                <a:round/>
              </a:ln>
            </p:spPr>
            <p:txBody>
              <a:bodyPr rtlCol="0" anchor="ctr"/>
              <a:lstStyle/>
              <a:p>
                <a:endParaRPr lang="en-US">
                  <a:solidFill>
                    <a:schemeClr val="bg1"/>
                  </a:solidFill>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1+#ppt_w/2"/>
                                          </p:val>
                                        </p:tav>
                                        <p:tav tm="100000">
                                          <p:val>
                                            <p:strVal val="#ppt_x"/>
                                          </p:val>
                                        </p:tav>
                                      </p:tavLst>
                                    </p:anim>
                                    <p:anim calcmode="lin" valueType="num">
                                      <p:cBhvr additive="base">
                                        <p:cTn id="8" dur="75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750" fill="hold"/>
                                        <p:tgtEl>
                                          <p:spTgt spid="20"/>
                                        </p:tgtEl>
                                        <p:attrNameLst>
                                          <p:attrName>ppt_x</p:attrName>
                                        </p:attrNameLst>
                                      </p:cBhvr>
                                      <p:tavLst>
                                        <p:tav tm="0">
                                          <p:val>
                                            <p:strVal val="1+#ppt_w/2"/>
                                          </p:val>
                                        </p:tav>
                                        <p:tav tm="100000">
                                          <p:val>
                                            <p:strVal val="#ppt_x"/>
                                          </p:val>
                                        </p:tav>
                                      </p:tavLst>
                                    </p:anim>
                                    <p:anim calcmode="lin" valueType="num">
                                      <p:cBhvr additive="base">
                                        <p:cTn id="12" dur="75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750" fill="hold"/>
                                        <p:tgtEl>
                                          <p:spTgt spid="21"/>
                                        </p:tgtEl>
                                        <p:attrNameLst>
                                          <p:attrName>ppt_x</p:attrName>
                                        </p:attrNameLst>
                                      </p:cBhvr>
                                      <p:tavLst>
                                        <p:tav tm="0">
                                          <p:val>
                                            <p:strVal val="1+#ppt_w/2"/>
                                          </p:val>
                                        </p:tav>
                                        <p:tav tm="100000">
                                          <p:val>
                                            <p:strVal val="#ppt_x"/>
                                          </p:val>
                                        </p:tav>
                                      </p:tavLst>
                                    </p:anim>
                                    <p:anim calcmode="lin" valueType="num">
                                      <p:cBhvr additive="base">
                                        <p:cTn id="16" dur="750" fill="hold"/>
                                        <p:tgtEl>
                                          <p:spTgt spid="21"/>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50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nodeType="withEffect">
                                  <p:stCondLst>
                                    <p:cond delay="75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nodeType="withEffect">
                                  <p:stCondLst>
                                    <p:cond delay="100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49" presetClass="entr" presetSubtype="0" decel="100000" fill="hold" nodeType="withEffect">
                                  <p:stCondLst>
                                    <p:cond delay="500"/>
                                  </p:stCondLst>
                                  <p:childTnLst>
                                    <p:set>
                                      <p:cBhvr>
                                        <p:cTn id="27" dur="1" fill="hold">
                                          <p:stCondLst>
                                            <p:cond delay="0"/>
                                          </p:stCondLst>
                                        </p:cTn>
                                        <p:tgtEl>
                                          <p:spTgt spid="64"/>
                                        </p:tgtEl>
                                        <p:attrNameLst>
                                          <p:attrName>style.visibility</p:attrName>
                                        </p:attrNameLst>
                                      </p:cBhvr>
                                      <p:to>
                                        <p:strVal val="visible"/>
                                      </p:to>
                                    </p:set>
                                    <p:anim calcmode="lin" valueType="num">
                                      <p:cBhvr>
                                        <p:cTn id="28" dur="1500" fill="hold"/>
                                        <p:tgtEl>
                                          <p:spTgt spid="64"/>
                                        </p:tgtEl>
                                        <p:attrNameLst>
                                          <p:attrName>ppt_w</p:attrName>
                                        </p:attrNameLst>
                                      </p:cBhvr>
                                      <p:tavLst>
                                        <p:tav tm="0">
                                          <p:val>
                                            <p:fltVal val="0"/>
                                          </p:val>
                                        </p:tav>
                                        <p:tav tm="100000">
                                          <p:val>
                                            <p:strVal val="#ppt_w"/>
                                          </p:val>
                                        </p:tav>
                                      </p:tavLst>
                                    </p:anim>
                                    <p:anim calcmode="lin" valueType="num">
                                      <p:cBhvr>
                                        <p:cTn id="29" dur="1500" fill="hold"/>
                                        <p:tgtEl>
                                          <p:spTgt spid="64"/>
                                        </p:tgtEl>
                                        <p:attrNameLst>
                                          <p:attrName>ppt_h</p:attrName>
                                        </p:attrNameLst>
                                      </p:cBhvr>
                                      <p:tavLst>
                                        <p:tav tm="0">
                                          <p:val>
                                            <p:fltVal val="0"/>
                                          </p:val>
                                        </p:tav>
                                        <p:tav tm="100000">
                                          <p:val>
                                            <p:strVal val="#ppt_h"/>
                                          </p:val>
                                        </p:tav>
                                      </p:tavLst>
                                    </p:anim>
                                    <p:anim calcmode="lin" valueType="num">
                                      <p:cBhvr>
                                        <p:cTn id="30" dur="1500" fill="hold"/>
                                        <p:tgtEl>
                                          <p:spTgt spid="64"/>
                                        </p:tgtEl>
                                        <p:attrNameLst>
                                          <p:attrName>style.rotation</p:attrName>
                                        </p:attrNameLst>
                                      </p:cBhvr>
                                      <p:tavLst>
                                        <p:tav tm="0">
                                          <p:val>
                                            <p:fltVal val="360"/>
                                          </p:val>
                                        </p:tav>
                                        <p:tav tm="100000">
                                          <p:val>
                                            <p:fltVal val="0"/>
                                          </p:val>
                                        </p:tav>
                                      </p:tavLst>
                                    </p:anim>
                                    <p:animEffect transition="in" filter="fade">
                                      <p:cBhvr>
                                        <p:cTn id="31" dur="1500"/>
                                        <p:tgtEl>
                                          <p:spTgt spid="64"/>
                                        </p:tgtEl>
                                      </p:cBhvr>
                                    </p:animEffect>
                                  </p:childTnLst>
                                </p:cTn>
                              </p:par>
                              <p:par>
                                <p:cTn id="32" presetID="8" presetClass="emph" presetSubtype="0" repeatCount="indefinite" fill="hold" nodeType="withEffect">
                                  <p:stCondLst>
                                    <p:cond delay="500"/>
                                  </p:stCondLst>
                                  <p:childTnLst>
                                    <p:animRot by="-21600000">
                                      <p:cBhvr>
                                        <p:cTn id="33" dur="4000" fill="hold"/>
                                        <p:tgtEl>
                                          <p:spTgt spid="64"/>
                                        </p:tgtEl>
                                        <p:attrNameLst>
                                          <p:attrName>r</p:attrName>
                                        </p:attrNameLst>
                                      </p:cBhvr>
                                    </p:animRot>
                                  </p:childTnLst>
                                </p:cTn>
                              </p:par>
                              <p:par>
                                <p:cTn id="34" presetID="49" presetClass="entr" presetSubtype="0" decel="100000" fill="hold" nodeType="withEffect">
                                  <p:stCondLst>
                                    <p:cond delay="750"/>
                                  </p:stCondLst>
                                  <p:childTnLst>
                                    <p:set>
                                      <p:cBhvr>
                                        <p:cTn id="35" dur="1" fill="hold">
                                          <p:stCondLst>
                                            <p:cond delay="0"/>
                                          </p:stCondLst>
                                        </p:cTn>
                                        <p:tgtEl>
                                          <p:spTgt spid="50"/>
                                        </p:tgtEl>
                                        <p:attrNameLst>
                                          <p:attrName>style.visibility</p:attrName>
                                        </p:attrNameLst>
                                      </p:cBhvr>
                                      <p:to>
                                        <p:strVal val="visible"/>
                                      </p:to>
                                    </p:set>
                                    <p:anim calcmode="lin" valueType="num">
                                      <p:cBhvr>
                                        <p:cTn id="36" dur="1500" fill="hold"/>
                                        <p:tgtEl>
                                          <p:spTgt spid="50"/>
                                        </p:tgtEl>
                                        <p:attrNameLst>
                                          <p:attrName>ppt_w</p:attrName>
                                        </p:attrNameLst>
                                      </p:cBhvr>
                                      <p:tavLst>
                                        <p:tav tm="0">
                                          <p:val>
                                            <p:fltVal val="0"/>
                                          </p:val>
                                        </p:tav>
                                        <p:tav tm="100000">
                                          <p:val>
                                            <p:strVal val="#ppt_w"/>
                                          </p:val>
                                        </p:tav>
                                      </p:tavLst>
                                    </p:anim>
                                    <p:anim calcmode="lin" valueType="num">
                                      <p:cBhvr>
                                        <p:cTn id="37" dur="1500" fill="hold"/>
                                        <p:tgtEl>
                                          <p:spTgt spid="50"/>
                                        </p:tgtEl>
                                        <p:attrNameLst>
                                          <p:attrName>ppt_h</p:attrName>
                                        </p:attrNameLst>
                                      </p:cBhvr>
                                      <p:tavLst>
                                        <p:tav tm="0">
                                          <p:val>
                                            <p:fltVal val="0"/>
                                          </p:val>
                                        </p:tav>
                                        <p:tav tm="100000">
                                          <p:val>
                                            <p:strVal val="#ppt_h"/>
                                          </p:val>
                                        </p:tav>
                                      </p:tavLst>
                                    </p:anim>
                                    <p:anim calcmode="lin" valueType="num">
                                      <p:cBhvr>
                                        <p:cTn id="38" dur="1500" fill="hold"/>
                                        <p:tgtEl>
                                          <p:spTgt spid="50"/>
                                        </p:tgtEl>
                                        <p:attrNameLst>
                                          <p:attrName>style.rotation</p:attrName>
                                        </p:attrNameLst>
                                      </p:cBhvr>
                                      <p:tavLst>
                                        <p:tav tm="0">
                                          <p:val>
                                            <p:fltVal val="360"/>
                                          </p:val>
                                        </p:tav>
                                        <p:tav tm="100000">
                                          <p:val>
                                            <p:fltVal val="0"/>
                                          </p:val>
                                        </p:tav>
                                      </p:tavLst>
                                    </p:anim>
                                    <p:animEffect transition="in" filter="fade">
                                      <p:cBhvr>
                                        <p:cTn id="39" dur="1500"/>
                                        <p:tgtEl>
                                          <p:spTgt spid="50"/>
                                        </p:tgtEl>
                                      </p:cBhvr>
                                    </p:animEffect>
                                  </p:childTnLst>
                                </p:cTn>
                              </p:par>
                              <p:par>
                                <p:cTn id="40" presetID="8" presetClass="emph" presetSubtype="0" repeatCount="indefinite" fill="hold" nodeType="withEffect">
                                  <p:stCondLst>
                                    <p:cond delay="750"/>
                                  </p:stCondLst>
                                  <p:childTnLst>
                                    <p:animRot by="-21600000">
                                      <p:cBhvr>
                                        <p:cTn id="41" dur="4000" fill="hold"/>
                                        <p:tgtEl>
                                          <p:spTgt spid="50"/>
                                        </p:tgtEl>
                                        <p:attrNameLst>
                                          <p:attrName>r</p:attrName>
                                        </p:attrNameLst>
                                      </p:cBhvr>
                                    </p:animRot>
                                  </p:childTnLst>
                                </p:cTn>
                              </p:par>
                              <p:par>
                                <p:cTn id="42" presetID="49" presetClass="entr" presetSubtype="0" decel="100000" fill="hold" nodeType="withEffect">
                                  <p:stCondLst>
                                    <p:cond delay="1000"/>
                                  </p:stCondLst>
                                  <p:childTnLst>
                                    <p:set>
                                      <p:cBhvr>
                                        <p:cTn id="43" dur="1" fill="hold">
                                          <p:stCondLst>
                                            <p:cond delay="0"/>
                                          </p:stCondLst>
                                        </p:cTn>
                                        <p:tgtEl>
                                          <p:spTgt spid="33"/>
                                        </p:tgtEl>
                                        <p:attrNameLst>
                                          <p:attrName>style.visibility</p:attrName>
                                        </p:attrNameLst>
                                      </p:cBhvr>
                                      <p:to>
                                        <p:strVal val="visible"/>
                                      </p:to>
                                    </p:set>
                                    <p:anim calcmode="lin" valueType="num">
                                      <p:cBhvr>
                                        <p:cTn id="44" dur="1500" fill="hold"/>
                                        <p:tgtEl>
                                          <p:spTgt spid="33"/>
                                        </p:tgtEl>
                                        <p:attrNameLst>
                                          <p:attrName>ppt_w</p:attrName>
                                        </p:attrNameLst>
                                      </p:cBhvr>
                                      <p:tavLst>
                                        <p:tav tm="0">
                                          <p:val>
                                            <p:fltVal val="0"/>
                                          </p:val>
                                        </p:tav>
                                        <p:tav tm="100000">
                                          <p:val>
                                            <p:strVal val="#ppt_w"/>
                                          </p:val>
                                        </p:tav>
                                      </p:tavLst>
                                    </p:anim>
                                    <p:anim calcmode="lin" valueType="num">
                                      <p:cBhvr>
                                        <p:cTn id="45" dur="1500" fill="hold"/>
                                        <p:tgtEl>
                                          <p:spTgt spid="33"/>
                                        </p:tgtEl>
                                        <p:attrNameLst>
                                          <p:attrName>ppt_h</p:attrName>
                                        </p:attrNameLst>
                                      </p:cBhvr>
                                      <p:tavLst>
                                        <p:tav tm="0">
                                          <p:val>
                                            <p:fltVal val="0"/>
                                          </p:val>
                                        </p:tav>
                                        <p:tav tm="100000">
                                          <p:val>
                                            <p:strVal val="#ppt_h"/>
                                          </p:val>
                                        </p:tav>
                                      </p:tavLst>
                                    </p:anim>
                                    <p:anim calcmode="lin" valueType="num">
                                      <p:cBhvr>
                                        <p:cTn id="46" dur="1500" fill="hold"/>
                                        <p:tgtEl>
                                          <p:spTgt spid="33"/>
                                        </p:tgtEl>
                                        <p:attrNameLst>
                                          <p:attrName>style.rotation</p:attrName>
                                        </p:attrNameLst>
                                      </p:cBhvr>
                                      <p:tavLst>
                                        <p:tav tm="0">
                                          <p:val>
                                            <p:fltVal val="360"/>
                                          </p:val>
                                        </p:tav>
                                        <p:tav tm="100000">
                                          <p:val>
                                            <p:fltVal val="0"/>
                                          </p:val>
                                        </p:tav>
                                      </p:tavLst>
                                    </p:anim>
                                    <p:animEffect transition="in" filter="fade">
                                      <p:cBhvr>
                                        <p:cTn id="47" dur="1500"/>
                                        <p:tgtEl>
                                          <p:spTgt spid="33"/>
                                        </p:tgtEl>
                                      </p:cBhvr>
                                    </p:animEffect>
                                  </p:childTnLst>
                                </p:cTn>
                              </p:par>
                              <p:par>
                                <p:cTn id="48" presetID="8" presetClass="emph" presetSubtype="0" repeatCount="indefinite" fill="hold" nodeType="withEffect">
                                  <p:stCondLst>
                                    <p:cond delay="1000"/>
                                  </p:stCondLst>
                                  <p:childTnLst>
                                    <p:animRot by="-21600000">
                                      <p:cBhvr>
                                        <p:cTn id="49" dur="4000" fill="hold"/>
                                        <p:tgtEl>
                                          <p:spTgt spid="33"/>
                                        </p:tgtEl>
                                        <p:attrNameLst>
                                          <p:attrName>r</p:attrName>
                                        </p:attrNameLst>
                                      </p:cBhvr>
                                    </p:animRot>
                                  </p:childTnLst>
                                </p:cTn>
                              </p:par>
                              <p:par>
                                <p:cTn id="50" presetID="10" presetClass="entr" presetSubtype="0" fill="hold" nodeType="withEffect">
                                  <p:stCondLst>
                                    <p:cond delay="200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nodeType="withEffect">
                                  <p:stCondLst>
                                    <p:cond delay="500"/>
                                  </p:stCondLst>
                                  <p:childTnLst>
                                    <p:set>
                                      <p:cBhvr>
                                        <p:cTn id="54" dur="1" fill="hold">
                                          <p:stCondLst>
                                            <p:cond delay="0"/>
                                          </p:stCondLst>
                                        </p:cTn>
                                        <p:tgtEl>
                                          <p:spTgt spid="84"/>
                                        </p:tgtEl>
                                        <p:attrNameLst>
                                          <p:attrName>style.visibility</p:attrName>
                                        </p:attrNameLst>
                                      </p:cBhvr>
                                      <p:to>
                                        <p:strVal val="visible"/>
                                      </p:to>
                                    </p:set>
                                    <p:animEffect transition="in" filter="fade">
                                      <p:cBhvr>
                                        <p:cTn id="55" dur="500"/>
                                        <p:tgtEl>
                                          <p:spTgt spid="84"/>
                                        </p:tgtEl>
                                      </p:cBhvr>
                                    </p:animEffect>
                                  </p:childTnLst>
                                </p:cTn>
                              </p:par>
                              <p:par>
                                <p:cTn id="56" presetID="10" presetClass="entr" presetSubtype="0" fill="hold" nodeType="withEffect">
                                  <p:stCondLst>
                                    <p:cond delay="750"/>
                                  </p:stCondLst>
                                  <p:childTnLst>
                                    <p:set>
                                      <p:cBhvr>
                                        <p:cTn id="57" dur="1" fill="hold">
                                          <p:stCondLst>
                                            <p:cond delay="0"/>
                                          </p:stCondLst>
                                        </p:cTn>
                                        <p:tgtEl>
                                          <p:spTgt spid="85"/>
                                        </p:tgtEl>
                                        <p:attrNameLst>
                                          <p:attrName>style.visibility</p:attrName>
                                        </p:attrNameLst>
                                      </p:cBhvr>
                                      <p:to>
                                        <p:strVal val="visible"/>
                                      </p:to>
                                    </p:set>
                                    <p:animEffect transition="in" filter="fade">
                                      <p:cBhvr>
                                        <p:cTn id="58" dur="500"/>
                                        <p:tgtEl>
                                          <p:spTgt spid="85"/>
                                        </p:tgtEl>
                                      </p:cBhvr>
                                    </p:animEffect>
                                  </p:childTnLst>
                                </p:cTn>
                              </p:par>
                              <p:par>
                                <p:cTn id="59" presetID="10" presetClass="entr" presetSubtype="0" fill="hold" nodeType="withEffect">
                                  <p:stCondLst>
                                    <p:cond delay="1000"/>
                                  </p:stCondLst>
                                  <p:childTnLst>
                                    <p:set>
                                      <p:cBhvr>
                                        <p:cTn id="60" dur="1" fill="hold">
                                          <p:stCondLst>
                                            <p:cond delay="0"/>
                                          </p:stCondLst>
                                        </p:cTn>
                                        <p:tgtEl>
                                          <p:spTgt spid="86"/>
                                        </p:tgtEl>
                                        <p:attrNameLst>
                                          <p:attrName>style.visibility</p:attrName>
                                        </p:attrNameLst>
                                      </p:cBhvr>
                                      <p:to>
                                        <p:strVal val="visible"/>
                                      </p:to>
                                    </p:set>
                                    <p:animEffect transition="in" filter="fade">
                                      <p:cBhvr>
                                        <p:cTn id="61"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20" grpId="0" bldLvl="0" animBg="1"/>
      <p:bldP spid="21"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9141358" y="2791860"/>
            <a:ext cx="822960" cy="822954"/>
          </a:xfrm>
          <a:prstGeom prst="ellipse">
            <a:avLst/>
          </a:prstGeom>
          <a:gradFill>
            <a:gsLst>
              <a:gs pos="99000">
                <a:schemeClr val="accent3">
                  <a:lumMod val="20000"/>
                  <a:lumOff val="80000"/>
                </a:schemeClr>
              </a:gs>
              <a:gs pos="0">
                <a:schemeClr val="accent3">
                  <a:lumMod val="40000"/>
                  <a:lumOff val="60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rgbClr val="6D7381"/>
              </a:solidFill>
              <a:latin typeface="Segoe UI" panose="020B0502040204020203" pitchFamily="34" charset="0"/>
            </a:endParaRPr>
          </a:p>
        </p:txBody>
      </p:sp>
      <p:sp>
        <p:nvSpPr>
          <p:cNvPr id="14" name="Oval 13"/>
          <p:cNvSpPr/>
          <p:nvPr/>
        </p:nvSpPr>
        <p:spPr>
          <a:xfrm>
            <a:off x="2227682" y="2791860"/>
            <a:ext cx="822960" cy="822954"/>
          </a:xfrm>
          <a:prstGeom prst="ellipse">
            <a:avLst/>
          </a:prstGeom>
          <a:gradFill>
            <a:gsLst>
              <a:gs pos="99000">
                <a:schemeClr val="accent1">
                  <a:lumMod val="20000"/>
                  <a:lumOff val="80000"/>
                </a:schemeClr>
              </a:gs>
              <a:gs pos="0">
                <a:schemeClr val="accent1">
                  <a:lumMod val="40000"/>
                  <a:lumOff val="60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rgbClr val="6D7381"/>
              </a:solidFill>
              <a:latin typeface="Segoe UI" panose="020B0502040204020203" pitchFamily="34" charset="0"/>
            </a:endParaRPr>
          </a:p>
        </p:txBody>
      </p:sp>
      <p:grpSp>
        <p:nvGrpSpPr>
          <p:cNvPr id="17" name="Group 16"/>
          <p:cNvGrpSpPr/>
          <p:nvPr/>
        </p:nvGrpSpPr>
        <p:grpSpPr>
          <a:xfrm>
            <a:off x="1121842" y="4246584"/>
            <a:ext cx="3033395" cy="981689"/>
            <a:chOff x="1637650" y="3674254"/>
            <a:chExt cx="3033395" cy="981689"/>
          </a:xfrm>
        </p:grpSpPr>
        <p:sp>
          <p:nvSpPr>
            <p:cNvPr id="18" name="Rectangle 17"/>
            <p:cNvSpPr/>
            <p:nvPr/>
          </p:nvSpPr>
          <p:spPr>
            <a:xfrm>
              <a:off x="2214771" y="4085078"/>
              <a:ext cx="1880398" cy="570865"/>
            </a:xfrm>
            <a:prstGeom prst="rect">
              <a:avLst/>
            </a:prstGeom>
          </p:spPr>
          <p:txBody>
            <a:bodyPr wrap="square">
              <a:spAutoFit/>
            </a:bodyPr>
            <a:lstStyle/>
            <a:p>
              <a:pPr algn="ctr">
                <a:lnSpc>
                  <a:spcPct val="130000"/>
                </a:lnSpc>
              </a:pPr>
              <a:r>
                <a:rPr lang="zh-CN" altLang="en-US" sz="1200" dirty="0">
                  <a:solidFill>
                    <a:srgbClr val="6D7381"/>
                  </a:solidFill>
                  <a:latin typeface="Segoe UI Light" panose="020B0502040204020203" pitchFamily="34" charset="0"/>
                  <a:ea typeface="Open Sans Light" panose="020B0306030504020204" pitchFamily="34" charset="0"/>
                  <a:cs typeface="Segoe UI Light" panose="020B0502040204020203" pitchFamily="34" charset="0"/>
                </a:rPr>
                <a:t>使登陆页面更加简洁方便用户以及管理员的</a:t>
              </a:r>
              <a:r>
                <a:rPr lang="zh-CN" altLang="en-US" sz="1200" dirty="0">
                  <a:solidFill>
                    <a:srgbClr val="6D7381"/>
                  </a:solidFill>
                  <a:latin typeface="Segoe UI Light" panose="020B0502040204020203" pitchFamily="34" charset="0"/>
                  <a:ea typeface="Open Sans Light" panose="020B0306030504020204" pitchFamily="34" charset="0"/>
                  <a:cs typeface="Segoe UI Light" panose="020B0502040204020203" pitchFamily="34" charset="0"/>
                </a:rPr>
                <a:t>登录</a:t>
              </a:r>
              <a:endParaRPr lang="zh-CN" altLang="en-US" sz="1200" dirty="0">
                <a:solidFill>
                  <a:srgbClr val="6D7381"/>
                </a:solidFill>
                <a:latin typeface="Segoe UI Light" panose="020B0502040204020203" pitchFamily="34" charset="0"/>
                <a:ea typeface="Open Sans Light" panose="020B0306030504020204" pitchFamily="34" charset="0"/>
                <a:cs typeface="Segoe UI Light" panose="020B0502040204020203" pitchFamily="34" charset="0"/>
              </a:endParaRPr>
            </a:p>
          </p:txBody>
        </p:sp>
        <p:sp>
          <p:nvSpPr>
            <p:cNvPr id="19" name="Rectangle 18"/>
            <p:cNvSpPr/>
            <p:nvPr/>
          </p:nvSpPr>
          <p:spPr>
            <a:xfrm>
              <a:off x="1637650" y="3674254"/>
              <a:ext cx="3033395" cy="398780"/>
            </a:xfrm>
            <a:prstGeom prst="rect">
              <a:avLst/>
            </a:prstGeom>
          </p:spPr>
          <p:txBody>
            <a:bodyPr wrap="square">
              <a:spAutoFit/>
            </a:bodyPr>
            <a:lstStyle/>
            <a:p>
              <a:pPr algn="ctr"/>
              <a:r>
                <a:rPr lang="zh-CN" altLang="id-ID" sz="2000" b="1" dirty="0">
                  <a:solidFill>
                    <a:srgbClr val="535761"/>
                  </a:solidFill>
                  <a:latin typeface="Poppins" panose="00000500000000000000" pitchFamily="2" charset="0"/>
                  <a:cs typeface="Poppins" panose="00000500000000000000" pitchFamily="2" charset="0"/>
                </a:rPr>
                <a:t>用户与管理员</a:t>
              </a:r>
              <a:r>
                <a:rPr lang="zh-CN" altLang="id-ID" sz="2000" b="1" dirty="0">
                  <a:solidFill>
                    <a:srgbClr val="535761"/>
                  </a:solidFill>
                  <a:latin typeface="Poppins" panose="00000500000000000000" pitchFamily="2" charset="0"/>
                  <a:cs typeface="Poppins" panose="00000500000000000000" pitchFamily="2" charset="0"/>
                </a:rPr>
                <a:t>登陆转换</a:t>
              </a:r>
              <a:endParaRPr lang="zh-CN" altLang="id-ID" sz="2000" b="1" dirty="0">
                <a:solidFill>
                  <a:srgbClr val="535761"/>
                </a:solidFill>
                <a:latin typeface="Poppins" panose="00000500000000000000" pitchFamily="2" charset="0"/>
                <a:cs typeface="Poppins" panose="00000500000000000000" pitchFamily="2" charset="0"/>
              </a:endParaRPr>
            </a:p>
          </p:txBody>
        </p:sp>
      </p:grpSp>
      <p:sp>
        <p:nvSpPr>
          <p:cNvPr id="15" name="Oval 14"/>
          <p:cNvSpPr/>
          <p:nvPr/>
        </p:nvSpPr>
        <p:spPr>
          <a:xfrm>
            <a:off x="5684520" y="2791860"/>
            <a:ext cx="822960" cy="822954"/>
          </a:xfrm>
          <a:prstGeom prst="ellipse">
            <a:avLst/>
          </a:prstGeom>
          <a:gradFill>
            <a:gsLst>
              <a:gs pos="99000">
                <a:schemeClr val="accent2">
                  <a:lumMod val="20000"/>
                  <a:lumOff val="80000"/>
                </a:schemeClr>
              </a:gs>
              <a:gs pos="0">
                <a:schemeClr val="accent2">
                  <a:lumMod val="40000"/>
                  <a:lumOff val="60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rgbClr val="6D7381"/>
              </a:solidFill>
              <a:latin typeface="Segoe UI" panose="020B0502040204020203" pitchFamily="34" charset="0"/>
            </a:endParaRPr>
          </a:p>
        </p:txBody>
      </p:sp>
      <p:grpSp>
        <p:nvGrpSpPr>
          <p:cNvPr id="20" name="Group 19"/>
          <p:cNvGrpSpPr/>
          <p:nvPr/>
        </p:nvGrpSpPr>
        <p:grpSpPr>
          <a:xfrm>
            <a:off x="8091500" y="4246584"/>
            <a:ext cx="2922905" cy="971529"/>
            <a:chOff x="1637650" y="3674254"/>
            <a:chExt cx="2922905" cy="971529"/>
          </a:xfrm>
        </p:grpSpPr>
        <p:sp>
          <p:nvSpPr>
            <p:cNvPr id="21" name="Rectangle 20"/>
            <p:cNvSpPr/>
            <p:nvPr/>
          </p:nvSpPr>
          <p:spPr>
            <a:xfrm>
              <a:off x="2159526" y="4074918"/>
              <a:ext cx="1880398" cy="570865"/>
            </a:xfrm>
            <a:prstGeom prst="rect">
              <a:avLst/>
            </a:prstGeom>
          </p:spPr>
          <p:txBody>
            <a:bodyPr wrap="square">
              <a:spAutoFit/>
            </a:bodyPr>
            <a:lstStyle/>
            <a:p>
              <a:pPr algn="ctr">
                <a:lnSpc>
                  <a:spcPct val="130000"/>
                </a:lnSpc>
              </a:pPr>
              <a:r>
                <a:rPr lang="zh-CN" altLang="en-US" sz="1200" dirty="0">
                  <a:solidFill>
                    <a:srgbClr val="6D7381"/>
                  </a:solidFill>
                  <a:latin typeface="Segoe UI Light" panose="020B0502040204020203" pitchFamily="34" charset="0"/>
                  <a:ea typeface="Open Sans Light" panose="020B0306030504020204" pitchFamily="34" charset="0"/>
                  <a:cs typeface="Segoe UI Light" panose="020B0502040204020203" pitchFamily="34" charset="0"/>
                </a:rPr>
                <a:t>对隔离人员的信息进行统计以及增添删除</a:t>
              </a:r>
              <a:r>
                <a:rPr lang="zh-CN" altLang="en-US" sz="1200" dirty="0">
                  <a:solidFill>
                    <a:srgbClr val="6D7381"/>
                  </a:solidFill>
                  <a:latin typeface="Segoe UI Light" panose="020B0502040204020203" pitchFamily="34" charset="0"/>
                  <a:ea typeface="Open Sans Light" panose="020B0306030504020204" pitchFamily="34" charset="0"/>
                  <a:cs typeface="Segoe UI Light" panose="020B0502040204020203" pitchFamily="34" charset="0"/>
                </a:rPr>
                <a:t>修改</a:t>
              </a:r>
              <a:endParaRPr lang="zh-CN" altLang="en-US" sz="1200" dirty="0">
                <a:solidFill>
                  <a:srgbClr val="6D7381"/>
                </a:solidFill>
                <a:latin typeface="Segoe UI Light" panose="020B0502040204020203" pitchFamily="34" charset="0"/>
                <a:ea typeface="Open Sans Light" panose="020B0306030504020204" pitchFamily="34" charset="0"/>
                <a:cs typeface="Segoe UI Light" panose="020B0502040204020203" pitchFamily="34" charset="0"/>
              </a:endParaRPr>
            </a:p>
          </p:txBody>
        </p:sp>
        <p:sp>
          <p:nvSpPr>
            <p:cNvPr id="22" name="Rectangle 21"/>
            <p:cNvSpPr/>
            <p:nvPr/>
          </p:nvSpPr>
          <p:spPr>
            <a:xfrm>
              <a:off x="1637650" y="3674254"/>
              <a:ext cx="2922905" cy="398780"/>
            </a:xfrm>
            <a:prstGeom prst="rect">
              <a:avLst/>
            </a:prstGeom>
          </p:spPr>
          <p:txBody>
            <a:bodyPr wrap="square">
              <a:spAutoFit/>
            </a:bodyPr>
            <a:lstStyle/>
            <a:p>
              <a:pPr algn="ctr"/>
              <a:r>
                <a:rPr lang="zh-CN" altLang="id-ID" sz="2000" b="1" dirty="0">
                  <a:solidFill>
                    <a:srgbClr val="535761"/>
                  </a:solidFill>
                  <a:latin typeface="Poppins" panose="00000500000000000000" pitchFamily="2" charset="0"/>
                  <a:cs typeface="Poppins" panose="00000500000000000000" pitchFamily="2" charset="0"/>
                </a:rPr>
                <a:t>对隔离人员的信息</a:t>
              </a:r>
              <a:r>
                <a:rPr lang="zh-CN" altLang="id-ID" sz="2000" b="1" dirty="0">
                  <a:solidFill>
                    <a:srgbClr val="535761"/>
                  </a:solidFill>
                  <a:latin typeface="Poppins" panose="00000500000000000000" pitchFamily="2" charset="0"/>
                  <a:cs typeface="Poppins" panose="00000500000000000000" pitchFamily="2" charset="0"/>
                </a:rPr>
                <a:t>管理</a:t>
              </a:r>
              <a:endParaRPr lang="zh-CN" altLang="id-ID" sz="2000" b="1" dirty="0">
                <a:solidFill>
                  <a:srgbClr val="535761"/>
                </a:solidFill>
                <a:latin typeface="Poppins" panose="00000500000000000000" pitchFamily="2" charset="0"/>
                <a:cs typeface="Poppins" panose="00000500000000000000" pitchFamily="2" charset="0"/>
              </a:endParaRPr>
            </a:p>
          </p:txBody>
        </p:sp>
      </p:grpSp>
      <p:grpSp>
        <p:nvGrpSpPr>
          <p:cNvPr id="23" name="Group 22"/>
          <p:cNvGrpSpPr/>
          <p:nvPr/>
        </p:nvGrpSpPr>
        <p:grpSpPr>
          <a:xfrm>
            <a:off x="4761458" y="4246584"/>
            <a:ext cx="2668880" cy="1221084"/>
            <a:chOff x="1637650" y="3674254"/>
            <a:chExt cx="2668880" cy="1221084"/>
          </a:xfrm>
        </p:grpSpPr>
        <p:sp>
          <p:nvSpPr>
            <p:cNvPr id="24" name="Rectangle 23"/>
            <p:cNvSpPr/>
            <p:nvPr/>
          </p:nvSpPr>
          <p:spPr>
            <a:xfrm>
              <a:off x="2031891" y="4085078"/>
              <a:ext cx="1880398" cy="810260"/>
            </a:xfrm>
            <a:prstGeom prst="rect">
              <a:avLst/>
            </a:prstGeom>
          </p:spPr>
          <p:txBody>
            <a:bodyPr wrap="square">
              <a:spAutoFit/>
            </a:bodyPr>
            <a:lstStyle/>
            <a:p>
              <a:pPr algn="ctr">
                <a:lnSpc>
                  <a:spcPct val="130000"/>
                </a:lnSpc>
              </a:pPr>
              <a:r>
                <a:rPr lang="zh-CN" altLang="en-US" sz="1200" dirty="0">
                  <a:solidFill>
                    <a:srgbClr val="6D7381"/>
                  </a:solidFill>
                  <a:latin typeface="Segoe UI Light" panose="020B0502040204020203" pitchFamily="34" charset="0"/>
                  <a:ea typeface="Open Sans Light" panose="020B0306030504020204" pitchFamily="34" charset="0"/>
                  <a:cs typeface="Segoe UI Light" panose="020B0502040204020203" pitchFamily="34" charset="0"/>
                </a:rPr>
                <a:t>用户可以登录自己的账号并且可以退出保护</a:t>
              </a:r>
              <a:r>
                <a:rPr lang="zh-CN" altLang="en-US" sz="1200" dirty="0">
                  <a:solidFill>
                    <a:srgbClr val="6D7381"/>
                  </a:solidFill>
                  <a:latin typeface="Segoe UI Light" panose="020B0502040204020203" pitchFamily="34" charset="0"/>
                  <a:ea typeface="Open Sans Light" panose="020B0306030504020204" pitchFamily="34" charset="0"/>
                  <a:cs typeface="Segoe UI Light" panose="020B0502040204020203" pitchFamily="34" charset="0"/>
                </a:rPr>
                <a:t>个人隐私</a:t>
              </a:r>
              <a:endParaRPr lang="zh-CN" altLang="en-US" sz="1200" dirty="0">
                <a:solidFill>
                  <a:srgbClr val="6D7381"/>
                </a:solidFill>
                <a:latin typeface="Segoe UI Light" panose="020B0502040204020203" pitchFamily="34" charset="0"/>
                <a:ea typeface="Open Sans Light" panose="020B0306030504020204" pitchFamily="34" charset="0"/>
                <a:cs typeface="Segoe UI Light" panose="020B0502040204020203" pitchFamily="34" charset="0"/>
              </a:endParaRPr>
            </a:p>
          </p:txBody>
        </p:sp>
        <p:sp>
          <p:nvSpPr>
            <p:cNvPr id="25" name="Rectangle 24"/>
            <p:cNvSpPr/>
            <p:nvPr/>
          </p:nvSpPr>
          <p:spPr>
            <a:xfrm>
              <a:off x="1637650" y="3674254"/>
              <a:ext cx="2668880" cy="398780"/>
            </a:xfrm>
            <a:prstGeom prst="rect">
              <a:avLst/>
            </a:prstGeom>
          </p:spPr>
          <p:txBody>
            <a:bodyPr wrap="square">
              <a:spAutoFit/>
            </a:bodyPr>
            <a:lstStyle/>
            <a:p>
              <a:pPr algn="ctr"/>
              <a:r>
                <a:rPr lang="zh-CN" altLang="id-ID" sz="2000" b="1" dirty="0">
                  <a:solidFill>
                    <a:srgbClr val="535761"/>
                  </a:solidFill>
                  <a:latin typeface="Poppins" panose="00000500000000000000" pitchFamily="2" charset="0"/>
                  <a:cs typeface="Poppins" panose="00000500000000000000" pitchFamily="2" charset="0"/>
                </a:rPr>
                <a:t>用户的</a:t>
              </a:r>
              <a:r>
                <a:rPr lang="zh-CN" altLang="id-ID" sz="2000" b="1" dirty="0">
                  <a:solidFill>
                    <a:srgbClr val="535761"/>
                  </a:solidFill>
                  <a:latin typeface="Poppins" panose="00000500000000000000" pitchFamily="2" charset="0"/>
                  <a:cs typeface="Poppins" panose="00000500000000000000" pitchFamily="2" charset="0"/>
                </a:rPr>
                <a:t>登入登出</a:t>
              </a:r>
              <a:endParaRPr lang="zh-CN" altLang="id-ID" sz="2000" b="1" dirty="0">
                <a:solidFill>
                  <a:srgbClr val="535761"/>
                </a:solidFill>
                <a:latin typeface="Poppins" panose="00000500000000000000" pitchFamily="2" charset="0"/>
                <a:cs typeface="Poppins" panose="00000500000000000000" pitchFamily="2" charset="0"/>
              </a:endParaRPr>
            </a:p>
          </p:txBody>
        </p:sp>
      </p:grpSp>
      <p:sp>
        <p:nvSpPr>
          <p:cNvPr id="27" name="Rectangle 26"/>
          <p:cNvSpPr/>
          <p:nvPr/>
        </p:nvSpPr>
        <p:spPr>
          <a:xfrm>
            <a:off x="2590802" y="1294458"/>
            <a:ext cx="7010398" cy="706755"/>
          </a:xfrm>
          <a:prstGeom prst="rect">
            <a:avLst/>
          </a:prstGeom>
        </p:spPr>
        <p:txBody>
          <a:bodyPr wrap="square">
            <a:spAutoFit/>
          </a:bodyPr>
          <a:lstStyle/>
          <a:p>
            <a:pPr algn="ctr"/>
            <a:r>
              <a:rPr lang="zh-CN" altLang="id-ID" sz="4000" b="1" dirty="0">
                <a:solidFill>
                  <a:srgbClr val="535761"/>
                </a:solidFill>
                <a:latin typeface="Poppins" panose="00000500000000000000" pitchFamily="2" charset="0"/>
                <a:cs typeface="Poppins" panose="00000500000000000000" pitchFamily="2" charset="0"/>
              </a:rPr>
              <a:t>隔离人员管理系统操作</a:t>
            </a:r>
            <a:r>
              <a:rPr lang="zh-CN" altLang="id-ID" sz="4000" b="1" dirty="0">
                <a:solidFill>
                  <a:srgbClr val="535761"/>
                </a:solidFill>
                <a:latin typeface="Poppins" panose="00000500000000000000" pitchFamily="2" charset="0"/>
                <a:cs typeface="Poppins" panose="00000500000000000000" pitchFamily="2" charset="0"/>
              </a:rPr>
              <a:t>实现</a:t>
            </a:r>
            <a:endParaRPr lang="zh-CN" altLang="id-ID" sz="4000" b="1" dirty="0">
              <a:solidFill>
                <a:srgbClr val="535761"/>
              </a:solidFill>
              <a:latin typeface="Poppins" panose="00000500000000000000" pitchFamily="2" charset="0"/>
              <a:cs typeface="Poppins" panose="00000500000000000000" pitchFamily="2" charset="0"/>
            </a:endParaRPr>
          </a:p>
        </p:txBody>
      </p:sp>
      <p:pic>
        <p:nvPicPr>
          <p:cNvPr id="28" name="Graphic 27"/>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9251213" y="3203159"/>
            <a:ext cx="603250" cy="603250"/>
          </a:xfrm>
          <a:prstGeom prst="rect">
            <a:avLst/>
          </a:prstGeom>
        </p:spPr>
      </p:pic>
      <p:pic>
        <p:nvPicPr>
          <p:cNvPr id="29" name="Graphic 2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37537" y="3203158"/>
            <a:ext cx="603250" cy="603250"/>
          </a:xfrm>
          <a:prstGeom prst="rect">
            <a:avLst/>
          </a:prstGeom>
        </p:spPr>
      </p:pic>
      <p:pic>
        <p:nvPicPr>
          <p:cNvPr id="30" name="Graphic 2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94375" y="3203158"/>
            <a:ext cx="603250" cy="603250"/>
          </a:xfrm>
          <a:prstGeom prst="rect">
            <a:avLst/>
          </a:prstGeom>
        </p:spPr>
      </p:pic>
    </p:spTree>
  </p:cSld>
  <p:clrMapOvr>
    <a:masterClrMapping/>
  </p:clrMapOvr>
  <p:transition spd="slow">
    <p:fade/>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par>
                                    <p:cTn id="10" presetID="2" presetClass="entr" presetSubtype="4" fill="hold" grpId="1" nodeType="withEffect" p14:presetBounceEnd="66000">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14:bounceEnd="66000">
                                          <p:cBhvr additive="base">
                                            <p:cTn id="12" dur="1000" fill="hold"/>
                                            <p:tgtEl>
                                              <p:spTgt spid="27"/>
                                            </p:tgtEl>
                                            <p:attrNameLst>
                                              <p:attrName>ppt_x</p:attrName>
                                            </p:attrNameLst>
                                          </p:cBhvr>
                                          <p:tavLst>
                                            <p:tav tm="0">
                                              <p:val>
                                                <p:strVal val="#ppt_x"/>
                                              </p:val>
                                            </p:tav>
                                            <p:tav tm="100000">
                                              <p:val>
                                                <p:strVal val="#ppt_x"/>
                                              </p:val>
                                            </p:tav>
                                          </p:tavLst>
                                        </p:anim>
                                        <p:anim calcmode="lin" valueType="num" p14:bounceEnd="66000">
                                          <p:cBhvr additive="base">
                                            <p:cTn id="13" dur="1000" fill="hold"/>
                                            <p:tgtEl>
                                              <p:spTgt spid="27"/>
                                            </p:tgtEl>
                                            <p:attrNameLst>
                                              <p:attrName>ppt_y</p:attrName>
                                            </p:attrNameLst>
                                          </p:cBhvr>
                                          <p:tavLst>
                                            <p:tav tm="0">
                                              <p:val>
                                                <p:strVal val="1+#ppt_h/2"/>
                                              </p:val>
                                            </p:tav>
                                            <p:tav tm="100000">
                                              <p:val>
                                                <p:strVal val="#ppt_y"/>
                                              </p:val>
                                            </p:tav>
                                          </p:tavLst>
                                        </p:anim>
                                      </p:childTnLst>
                                    </p:cTn>
                                  </p:par>
                                  <p:par>
                                    <p:cTn id="14" presetID="10" presetClass="entr" presetSubtype="0" fill="hold" grpId="0" nodeType="withEffect">
                                      <p:stCondLst>
                                        <p:cond delay="75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2" presetClass="entr" presetSubtype="4" decel="100000" fill="hold" nodeType="withEffect">
                                      <p:stCondLst>
                                        <p:cond delay="75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750" fill="hold"/>
                                            <p:tgtEl>
                                              <p:spTgt spid="17"/>
                                            </p:tgtEl>
                                            <p:attrNameLst>
                                              <p:attrName>ppt_x</p:attrName>
                                            </p:attrNameLst>
                                          </p:cBhvr>
                                          <p:tavLst>
                                            <p:tav tm="0">
                                              <p:val>
                                                <p:strVal val="#ppt_x"/>
                                              </p:val>
                                            </p:tav>
                                            <p:tav tm="100000">
                                              <p:val>
                                                <p:strVal val="#ppt_x"/>
                                              </p:val>
                                            </p:tav>
                                          </p:tavLst>
                                        </p:anim>
                                        <p:anim calcmode="lin" valueType="num">
                                          <p:cBhvr additive="base">
                                            <p:cTn id="20" dur="750" fill="hold"/>
                                            <p:tgtEl>
                                              <p:spTgt spid="17"/>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125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2" presetClass="entr" presetSubtype="4" decel="100000" fill="hold" nodeType="withEffect">
                                      <p:stCondLst>
                                        <p:cond delay="1250"/>
                                      </p:stCondLst>
                                      <p:childTnLst>
                                        <p:set>
                                          <p:cBhvr>
                                            <p:cTn id="25" dur="1" fill="hold">
                                              <p:stCondLst>
                                                <p:cond delay="0"/>
                                              </p:stCondLst>
                                            </p:cTn>
                                            <p:tgtEl>
                                              <p:spTgt spid="20"/>
                                            </p:tgtEl>
                                            <p:attrNameLst>
                                              <p:attrName>style.visibility</p:attrName>
                                            </p:attrNameLst>
                                          </p:cBhvr>
                                          <p:to>
                                            <p:strVal val="visible"/>
                                          </p:to>
                                        </p:set>
                                        <p:anim calcmode="lin" valueType="num">
                                          <p:cBhvr additive="base">
                                            <p:cTn id="26" dur="750" fill="hold"/>
                                            <p:tgtEl>
                                              <p:spTgt spid="20"/>
                                            </p:tgtEl>
                                            <p:attrNameLst>
                                              <p:attrName>ppt_x</p:attrName>
                                            </p:attrNameLst>
                                          </p:cBhvr>
                                          <p:tavLst>
                                            <p:tav tm="0">
                                              <p:val>
                                                <p:strVal val="#ppt_x"/>
                                              </p:val>
                                            </p:tav>
                                            <p:tav tm="100000">
                                              <p:val>
                                                <p:strVal val="#ppt_x"/>
                                              </p:val>
                                            </p:tav>
                                          </p:tavLst>
                                        </p:anim>
                                        <p:anim calcmode="lin" valueType="num">
                                          <p:cBhvr additive="base">
                                            <p:cTn id="27" dur="750" fill="hold"/>
                                            <p:tgtEl>
                                              <p:spTgt spid="20"/>
                                            </p:tgtEl>
                                            <p:attrNameLst>
                                              <p:attrName>ppt_y</p:attrName>
                                            </p:attrNameLst>
                                          </p:cBhvr>
                                          <p:tavLst>
                                            <p:tav tm="0">
                                              <p:val>
                                                <p:strVal val="1+#ppt_h/2"/>
                                              </p:val>
                                            </p:tav>
                                            <p:tav tm="100000">
                                              <p:val>
                                                <p:strVal val="#ppt_y"/>
                                              </p:val>
                                            </p:tav>
                                          </p:tavLst>
                                        </p:anim>
                                      </p:childTnLst>
                                    </p:cTn>
                                  </p:par>
                                  <p:par>
                                    <p:cTn id="28" presetID="10" presetClass="entr" presetSubtype="0" fill="hold" grpId="0" nodeType="withEffect">
                                      <p:stCondLst>
                                        <p:cond delay="175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2" presetClass="entr" presetSubtype="4" decel="100000" fill="hold" nodeType="withEffect">
                                      <p:stCondLst>
                                        <p:cond delay="175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750" fill="hold"/>
                                            <p:tgtEl>
                                              <p:spTgt spid="23"/>
                                            </p:tgtEl>
                                            <p:attrNameLst>
                                              <p:attrName>ppt_x</p:attrName>
                                            </p:attrNameLst>
                                          </p:cBhvr>
                                          <p:tavLst>
                                            <p:tav tm="0">
                                              <p:val>
                                                <p:strVal val="#ppt_x"/>
                                              </p:val>
                                            </p:tav>
                                            <p:tav tm="100000">
                                              <p:val>
                                                <p:strVal val="#ppt_x"/>
                                              </p:val>
                                            </p:tav>
                                          </p:tavLst>
                                        </p:anim>
                                        <p:anim calcmode="lin" valueType="num">
                                          <p:cBhvr additive="base">
                                            <p:cTn id="34" dur="750" fill="hold"/>
                                            <p:tgtEl>
                                              <p:spTgt spid="23"/>
                                            </p:tgtEl>
                                            <p:attrNameLst>
                                              <p:attrName>ppt_y</p:attrName>
                                            </p:attrNameLst>
                                          </p:cBhvr>
                                          <p:tavLst>
                                            <p:tav tm="0">
                                              <p:val>
                                                <p:strVal val="1+#ppt_h/2"/>
                                              </p:val>
                                            </p:tav>
                                            <p:tav tm="100000">
                                              <p:val>
                                                <p:strVal val="#ppt_y"/>
                                              </p:val>
                                            </p:tav>
                                          </p:tavLst>
                                        </p:anim>
                                      </p:childTnLst>
                                    </p:cTn>
                                  </p:par>
                                  <p:par>
                                    <p:cTn id="35" presetID="2" presetClass="entr" presetSubtype="4" decel="100000" fill="hold" nodeType="withEffect">
                                      <p:stCondLst>
                                        <p:cond delay="50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750" fill="hold"/>
                                            <p:tgtEl>
                                              <p:spTgt spid="29"/>
                                            </p:tgtEl>
                                            <p:attrNameLst>
                                              <p:attrName>ppt_x</p:attrName>
                                            </p:attrNameLst>
                                          </p:cBhvr>
                                          <p:tavLst>
                                            <p:tav tm="0">
                                              <p:val>
                                                <p:strVal val="#ppt_x"/>
                                              </p:val>
                                            </p:tav>
                                            <p:tav tm="100000">
                                              <p:val>
                                                <p:strVal val="#ppt_x"/>
                                              </p:val>
                                            </p:tav>
                                          </p:tavLst>
                                        </p:anim>
                                        <p:anim calcmode="lin" valueType="num">
                                          <p:cBhvr additive="base">
                                            <p:cTn id="38" dur="750" fill="hold"/>
                                            <p:tgtEl>
                                              <p:spTgt spid="29"/>
                                            </p:tgtEl>
                                            <p:attrNameLst>
                                              <p:attrName>ppt_y</p:attrName>
                                            </p:attrNameLst>
                                          </p:cBhvr>
                                          <p:tavLst>
                                            <p:tav tm="0">
                                              <p:val>
                                                <p:strVal val="1+#ppt_h/2"/>
                                              </p:val>
                                            </p:tav>
                                            <p:tav tm="100000">
                                              <p:val>
                                                <p:strVal val="#ppt_y"/>
                                              </p:val>
                                            </p:tav>
                                          </p:tavLst>
                                        </p:anim>
                                      </p:childTnLst>
                                    </p:cTn>
                                  </p:par>
                                  <p:par>
                                    <p:cTn id="39" presetID="2" presetClass="entr" presetSubtype="4" decel="100000" fill="hold" nodeType="withEffect">
                                      <p:stCondLst>
                                        <p:cond delay="1500"/>
                                      </p:stCondLst>
                                      <p:childTnLst>
                                        <p:set>
                                          <p:cBhvr>
                                            <p:cTn id="40" dur="1" fill="hold">
                                              <p:stCondLst>
                                                <p:cond delay="0"/>
                                              </p:stCondLst>
                                            </p:cTn>
                                            <p:tgtEl>
                                              <p:spTgt spid="28"/>
                                            </p:tgtEl>
                                            <p:attrNameLst>
                                              <p:attrName>style.visibility</p:attrName>
                                            </p:attrNameLst>
                                          </p:cBhvr>
                                          <p:to>
                                            <p:strVal val="visible"/>
                                          </p:to>
                                        </p:set>
                                        <p:anim calcmode="lin" valueType="num">
                                          <p:cBhvr additive="base">
                                            <p:cTn id="41" dur="750" fill="hold"/>
                                            <p:tgtEl>
                                              <p:spTgt spid="28"/>
                                            </p:tgtEl>
                                            <p:attrNameLst>
                                              <p:attrName>ppt_x</p:attrName>
                                            </p:attrNameLst>
                                          </p:cBhvr>
                                          <p:tavLst>
                                            <p:tav tm="0">
                                              <p:val>
                                                <p:strVal val="#ppt_x"/>
                                              </p:val>
                                            </p:tav>
                                            <p:tav tm="100000">
                                              <p:val>
                                                <p:strVal val="#ppt_x"/>
                                              </p:val>
                                            </p:tav>
                                          </p:tavLst>
                                        </p:anim>
                                        <p:anim calcmode="lin" valueType="num">
                                          <p:cBhvr additive="base">
                                            <p:cTn id="42" dur="750" fill="hold"/>
                                            <p:tgtEl>
                                              <p:spTgt spid="28"/>
                                            </p:tgtEl>
                                            <p:attrNameLst>
                                              <p:attrName>ppt_y</p:attrName>
                                            </p:attrNameLst>
                                          </p:cBhvr>
                                          <p:tavLst>
                                            <p:tav tm="0">
                                              <p:val>
                                                <p:strVal val="1+#ppt_h/2"/>
                                              </p:val>
                                            </p:tav>
                                            <p:tav tm="100000">
                                              <p:val>
                                                <p:strVal val="#ppt_y"/>
                                              </p:val>
                                            </p:tav>
                                          </p:tavLst>
                                        </p:anim>
                                      </p:childTnLst>
                                    </p:cTn>
                                  </p:par>
                                  <p:par>
                                    <p:cTn id="43" presetID="2" presetClass="entr" presetSubtype="4" decel="100000" fill="hold" nodeType="withEffect">
                                      <p:stCondLst>
                                        <p:cond delay="1000"/>
                                      </p:stCondLst>
                                      <p:childTnLst>
                                        <p:set>
                                          <p:cBhvr>
                                            <p:cTn id="44" dur="1" fill="hold">
                                              <p:stCondLst>
                                                <p:cond delay="0"/>
                                              </p:stCondLst>
                                            </p:cTn>
                                            <p:tgtEl>
                                              <p:spTgt spid="30"/>
                                            </p:tgtEl>
                                            <p:attrNameLst>
                                              <p:attrName>style.visibility</p:attrName>
                                            </p:attrNameLst>
                                          </p:cBhvr>
                                          <p:to>
                                            <p:strVal val="visible"/>
                                          </p:to>
                                        </p:set>
                                        <p:anim calcmode="lin" valueType="num">
                                          <p:cBhvr additive="base">
                                            <p:cTn id="45" dur="750" fill="hold"/>
                                            <p:tgtEl>
                                              <p:spTgt spid="30"/>
                                            </p:tgtEl>
                                            <p:attrNameLst>
                                              <p:attrName>ppt_x</p:attrName>
                                            </p:attrNameLst>
                                          </p:cBhvr>
                                          <p:tavLst>
                                            <p:tav tm="0">
                                              <p:val>
                                                <p:strVal val="#ppt_x"/>
                                              </p:val>
                                            </p:tav>
                                            <p:tav tm="100000">
                                              <p:val>
                                                <p:strVal val="#ppt_x"/>
                                              </p:val>
                                            </p:tav>
                                          </p:tavLst>
                                        </p:anim>
                                        <p:anim calcmode="lin" valueType="num">
                                          <p:cBhvr additive="base">
                                            <p:cTn id="46" dur="75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4" grpId="0" animBg="1"/>
          <p:bldP spid="15" grpId="0" animBg="1"/>
          <p:bldP spid="27" grpId="0"/>
          <p:bldP spid="27" grpId="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par>
                                    <p:cTn id="10" presetID="2" presetClass="entr" presetSubtype="4" fill="hold" grpId="1" nodeType="with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1000" fill="hold"/>
                                            <p:tgtEl>
                                              <p:spTgt spid="27"/>
                                            </p:tgtEl>
                                            <p:attrNameLst>
                                              <p:attrName>ppt_x</p:attrName>
                                            </p:attrNameLst>
                                          </p:cBhvr>
                                          <p:tavLst>
                                            <p:tav tm="0">
                                              <p:val>
                                                <p:strVal val="#ppt_x"/>
                                              </p:val>
                                            </p:tav>
                                            <p:tav tm="100000">
                                              <p:val>
                                                <p:strVal val="#ppt_x"/>
                                              </p:val>
                                            </p:tav>
                                          </p:tavLst>
                                        </p:anim>
                                        <p:anim calcmode="lin" valueType="num">
                                          <p:cBhvr additive="base">
                                            <p:cTn id="13" dur="1000" fill="hold"/>
                                            <p:tgtEl>
                                              <p:spTgt spid="27"/>
                                            </p:tgtEl>
                                            <p:attrNameLst>
                                              <p:attrName>ppt_y</p:attrName>
                                            </p:attrNameLst>
                                          </p:cBhvr>
                                          <p:tavLst>
                                            <p:tav tm="0">
                                              <p:val>
                                                <p:strVal val="1+#ppt_h/2"/>
                                              </p:val>
                                            </p:tav>
                                            <p:tav tm="100000">
                                              <p:val>
                                                <p:strVal val="#ppt_y"/>
                                              </p:val>
                                            </p:tav>
                                          </p:tavLst>
                                        </p:anim>
                                      </p:childTnLst>
                                    </p:cTn>
                                  </p:par>
                                  <p:par>
                                    <p:cTn id="14" presetID="10" presetClass="entr" presetSubtype="0" fill="hold" grpId="0" nodeType="withEffect">
                                      <p:stCondLst>
                                        <p:cond delay="75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2" presetClass="entr" presetSubtype="4" decel="100000" fill="hold" nodeType="withEffect">
                                      <p:stCondLst>
                                        <p:cond delay="75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750" fill="hold"/>
                                            <p:tgtEl>
                                              <p:spTgt spid="17"/>
                                            </p:tgtEl>
                                            <p:attrNameLst>
                                              <p:attrName>ppt_x</p:attrName>
                                            </p:attrNameLst>
                                          </p:cBhvr>
                                          <p:tavLst>
                                            <p:tav tm="0">
                                              <p:val>
                                                <p:strVal val="#ppt_x"/>
                                              </p:val>
                                            </p:tav>
                                            <p:tav tm="100000">
                                              <p:val>
                                                <p:strVal val="#ppt_x"/>
                                              </p:val>
                                            </p:tav>
                                          </p:tavLst>
                                        </p:anim>
                                        <p:anim calcmode="lin" valueType="num">
                                          <p:cBhvr additive="base">
                                            <p:cTn id="20" dur="750" fill="hold"/>
                                            <p:tgtEl>
                                              <p:spTgt spid="17"/>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125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2" presetClass="entr" presetSubtype="4" decel="100000" fill="hold" nodeType="withEffect">
                                      <p:stCondLst>
                                        <p:cond delay="1250"/>
                                      </p:stCondLst>
                                      <p:childTnLst>
                                        <p:set>
                                          <p:cBhvr>
                                            <p:cTn id="25" dur="1" fill="hold">
                                              <p:stCondLst>
                                                <p:cond delay="0"/>
                                              </p:stCondLst>
                                            </p:cTn>
                                            <p:tgtEl>
                                              <p:spTgt spid="20"/>
                                            </p:tgtEl>
                                            <p:attrNameLst>
                                              <p:attrName>style.visibility</p:attrName>
                                            </p:attrNameLst>
                                          </p:cBhvr>
                                          <p:to>
                                            <p:strVal val="visible"/>
                                          </p:to>
                                        </p:set>
                                        <p:anim calcmode="lin" valueType="num">
                                          <p:cBhvr additive="base">
                                            <p:cTn id="26" dur="750" fill="hold"/>
                                            <p:tgtEl>
                                              <p:spTgt spid="20"/>
                                            </p:tgtEl>
                                            <p:attrNameLst>
                                              <p:attrName>ppt_x</p:attrName>
                                            </p:attrNameLst>
                                          </p:cBhvr>
                                          <p:tavLst>
                                            <p:tav tm="0">
                                              <p:val>
                                                <p:strVal val="#ppt_x"/>
                                              </p:val>
                                            </p:tav>
                                            <p:tav tm="100000">
                                              <p:val>
                                                <p:strVal val="#ppt_x"/>
                                              </p:val>
                                            </p:tav>
                                          </p:tavLst>
                                        </p:anim>
                                        <p:anim calcmode="lin" valueType="num">
                                          <p:cBhvr additive="base">
                                            <p:cTn id="27" dur="750" fill="hold"/>
                                            <p:tgtEl>
                                              <p:spTgt spid="20"/>
                                            </p:tgtEl>
                                            <p:attrNameLst>
                                              <p:attrName>ppt_y</p:attrName>
                                            </p:attrNameLst>
                                          </p:cBhvr>
                                          <p:tavLst>
                                            <p:tav tm="0">
                                              <p:val>
                                                <p:strVal val="1+#ppt_h/2"/>
                                              </p:val>
                                            </p:tav>
                                            <p:tav tm="100000">
                                              <p:val>
                                                <p:strVal val="#ppt_y"/>
                                              </p:val>
                                            </p:tav>
                                          </p:tavLst>
                                        </p:anim>
                                      </p:childTnLst>
                                    </p:cTn>
                                  </p:par>
                                  <p:par>
                                    <p:cTn id="28" presetID="10" presetClass="entr" presetSubtype="0" fill="hold" grpId="0" nodeType="withEffect">
                                      <p:stCondLst>
                                        <p:cond delay="175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2" presetClass="entr" presetSubtype="4" decel="100000" fill="hold" nodeType="withEffect">
                                      <p:stCondLst>
                                        <p:cond delay="175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750" fill="hold"/>
                                            <p:tgtEl>
                                              <p:spTgt spid="23"/>
                                            </p:tgtEl>
                                            <p:attrNameLst>
                                              <p:attrName>ppt_x</p:attrName>
                                            </p:attrNameLst>
                                          </p:cBhvr>
                                          <p:tavLst>
                                            <p:tav tm="0">
                                              <p:val>
                                                <p:strVal val="#ppt_x"/>
                                              </p:val>
                                            </p:tav>
                                            <p:tav tm="100000">
                                              <p:val>
                                                <p:strVal val="#ppt_x"/>
                                              </p:val>
                                            </p:tav>
                                          </p:tavLst>
                                        </p:anim>
                                        <p:anim calcmode="lin" valueType="num">
                                          <p:cBhvr additive="base">
                                            <p:cTn id="34" dur="750" fill="hold"/>
                                            <p:tgtEl>
                                              <p:spTgt spid="23"/>
                                            </p:tgtEl>
                                            <p:attrNameLst>
                                              <p:attrName>ppt_y</p:attrName>
                                            </p:attrNameLst>
                                          </p:cBhvr>
                                          <p:tavLst>
                                            <p:tav tm="0">
                                              <p:val>
                                                <p:strVal val="1+#ppt_h/2"/>
                                              </p:val>
                                            </p:tav>
                                            <p:tav tm="100000">
                                              <p:val>
                                                <p:strVal val="#ppt_y"/>
                                              </p:val>
                                            </p:tav>
                                          </p:tavLst>
                                        </p:anim>
                                      </p:childTnLst>
                                    </p:cTn>
                                  </p:par>
                                  <p:par>
                                    <p:cTn id="35" presetID="2" presetClass="entr" presetSubtype="4" decel="100000" fill="hold" nodeType="withEffect">
                                      <p:stCondLst>
                                        <p:cond delay="50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750" fill="hold"/>
                                            <p:tgtEl>
                                              <p:spTgt spid="29"/>
                                            </p:tgtEl>
                                            <p:attrNameLst>
                                              <p:attrName>ppt_x</p:attrName>
                                            </p:attrNameLst>
                                          </p:cBhvr>
                                          <p:tavLst>
                                            <p:tav tm="0">
                                              <p:val>
                                                <p:strVal val="#ppt_x"/>
                                              </p:val>
                                            </p:tav>
                                            <p:tav tm="100000">
                                              <p:val>
                                                <p:strVal val="#ppt_x"/>
                                              </p:val>
                                            </p:tav>
                                          </p:tavLst>
                                        </p:anim>
                                        <p:anim calcmode="lin" valueType="num">
                                          <p:cBhvr additive="base">
                                            <p:cTn id="38" dur="750" fill="hold"/>
                                            <p:tgtEl>
                                              <p:spTgt spid="29"/>
                                            </p:tgtEl>
                                            <p:attrNameLst>
                                              <p:attrName>ppt_y</p:attrName>
                                            </p:attrNameLst>
                                          </p:cBhvr>
                                          <p:tavLst>
                                            <p:tav tm="0">
                                              <p:val>
                                                <p:strVal val="1+#ppt_h/2"/>
                                              </p:val>
                                            </p:tav>
                                            <p:tav tm="100000">
                                              <p:val>
                                                <p:strVal val="#ppt_y"/>
                                              </p:val>
                                            </p:tav>
                                          </p:tavLst>
                                        </p:anim>
                                      </p:childTnLst>
                                    </p:cTn>
                                  </p:par>
                                  <p:par>
                                    <p:cTn id="39" presetID="2" presetClass="entr" presetSubtype="4" decel="100000" fill="hold" nodeType="withEffect">
                                      <p:stCondLst>
                                        <p:cond delay="1500"/>
                                      </p:stCondLst>
                                      <p:childTnLst>
                                        <p:set>
                                          <p:cBhvr>
                                            <p:cTn id="40" dur="1" fill="hold">
                                              <p:stCondLst>
                                                <p:cond delay="0"/>
                                              </p:stCondLst>
                                            </p:cTn>
                                            <p:tgtEl>
                                              <p:spTgt spid="28"/>
                                            </p:tgtEl>
                                            <p:attrNameLst>
                                              <p:attrName>style.visibility</p:attrName>
                                            </p:attrNameLst>
                                          </p:cBhvr>
                                          <p:to>
                                            <p:strVal val="visible"/>
                                          </p:to>
                                        </p:set>
                                        <p:anim calcmode="lin" valueType="num">
                                          <p:cBhvr additive="base">
                                            <p:cTn id="41" dur="750" fill="hold"/>
                                            <p:tgtEl>
                                              <p:spTgt spid="28"/>
                                            </p:tgtEl>
                                            <p:attrNameLst>
                                              <p:attrName>ppt_x</p:attrName>
                                            </p:attrNameLst>
                                          </p:cBhvr>
                                          <p:tavLst>
                                            <p:tav tm="0">
                                              <p:val>
                                                <p:strVal val="#ppt_x"/>
                                              </p:val>
                                            </p:tav>
                                            <p:tav tm="100000">
                                              <p:val>
                                                <p:strVal val="#ppt_x"/>
                                              </p:val>
                                            </p:tav>
                                          </p:tavLst>
                                        </p:anim>
                                        <p:anim calcmode="lin" valueType="num">
                                          <p:cBhvr additive="base">
                                            <p:cTn id="42" dur="750" fill="hold"/>
                                            <p:tgtEl>
                                              <p:spTgt spid="28"/>
                                            </p:tgtEl>
                                            <p:attrNameLst>
                                              <p:attrName>ppt_y</p:attrName>
                                            </p:attrNameLst>
                                          </p:cBhvr>
                                          <p:tavLst>
                                            <p:tav tm="0">
                                              <p:val>
                                                <p:strVal val="1+#ppt_h/2"/>
                                              </p:val>
                                            </p:tav>
                                            <p:tav tm="100000">
                                              <p:val>
                                                <p:strVal val="#ppt_y"/>
                                              </p:val>
                                            </p:tav>
                                          </p:tavLst>
                                        </p:anim>
                                      </p:childTnLst>
                                    </p:cTn>
                                  </p:par>
                                  <p:par>
                                    <p:cTn id="43" presetID="2" presetClass="entr" presetSubtype="4" decel="100000" fill="hold" nodeType="withEffect">
                                      <p:stCondLst>
                                        <p:cond delay="1000"/>
                                      </p:stCondLst>
                                      <p:childTnLst>
                                        <p:set>
                                          <p:cBhvr>
                                            <p:cTn id="44" dur="1" fill="hold">
                                              <p:stCondLst>
                                                <p:cond delay="0"/>
                                              </p:stCondLst>
                                            </p:cTn>
                                            <p:tgtEl>
                                              <p:spTgt spid="30"/>
                                            </p:tgtEl>
                                            <p:attrNameLst>
                                              <p:attrName>style.visibility</p:attrName>
                                            </p:attrNameLst>
                                          </p:cBhvr>
                                          <p:to>
                                            <p:strVal val="visible"/>
                                          </p:to>
                                        </p:set>
                                        <p:anim calcmode="lin" valueType="num">
                                          <p:cBhvr additive="base">
                                            <p:cTn id="45" dur="750" fill="hold"/>
                                            <p:tgtEl>
                                              <p:spTgt spid="30"/>
                                            </p:tgtEl>
                                            <p:attrNameLst>
                                              <p:attrName>ppt_x</p:attrName>
                                            </p:attrNameLst>
                                          </p:cBhvr>
                                          <p:tavLst>
                                            <p:tav tm="0">
                                              <p:val>
                                                <p:strVal val="#ppt_x"/>
                                              </p:val>
                                            </p:tav>
                                            <p:tav tm="100000">
                                              <p:val>
                                                <p:strVal val="#ppt_x"/>
                                              </p:val>
                                            </p:tav>
                                          </p:tavLst>
                                        </p:anim>
                                        <p:anim calcmode="lin" valueType="num">
                                          <p:cBhvr additive="base">
                                            <p:cTn id="46" dur="75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4" grpId="0" animBg="1"/>
          <p:bldP spid="15" grpId="0" animBg="1"/>
          <p:bldP spid="27" grpId="0"/>
          <p:bldP spid="27" grpId="1"/>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Top Corners Rounded 42"/>
          <p:cNvSpPr/>
          <p:nvPr/>
        </p:nvSpPr>
        <p:spPr>
          <a:xfrm rot="5400000">
            <a:off x="-354933" y="1578770"/>
            <a:ext cx="4751614" cy="4081462"/>
          </a:xfrm>
          <a:prstGeom prst="round2SameRect">
            <a:avLst>
              <a:gd name="adj1" fmla="val 6643"/>
              <a:gd name="adj2" fmla="val 0"/>
            </a:avLst>
          </a:pr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Segoe UI" panose="020B0502040204020203" pitchFamily="34" charset="0"/>
            </a:endParaRPr>
          </a:p>
        </p:txBody>
      </p:sp>
      <p:grpSp>
        <p:nvGrpSpPr>
          <p:cNvPr id="53" name="Group 52"/>
          <p:cNvGrpSpPr/>
          <p:nvPr/>
        </p:nvGrpSpPr>
        <p:grpSpPr>
          <a:xfrm>
            <a:off x="21491" y="807578"/>
            <a:ext cx="2952629" cy="1198880"/>
            <a:chOff x="853758" y="1173147"/>
            <a:chExt cx="2952629" cy="1198880"/>
          </a:xfrm>
        </p:grpSpPr>
        <p:sp>
          <p:nvSpPr>
            <p:cNvPr id="61" name="Rectangle 60"/>
            <p:cNvSpPr/>
            <p:nvPr/>
          </p:nvSpPr>
          <p:spPr>
            <a:xfrm>
              <a:off x="853759" y="1436531"/>
              <a:ext cx="2952628" cy="706755"/>
            </a:xfrm>
            <a:prstGeom prst="rect">
              <a:avLst/>
            </a:prstGeom>
          </p:spPr>
          <p:txBody>
            <a:bodyPr wrap="square">
              <a:spAutoFit/>
            </a:bodyPr>
            <a:lstStyle/>
            <a:p>
              <a:endParaRPr lang="id-ID" sz="4000" b="1" dirty="0">
                <a:solidFill>
                  <a:schemeClr val="bg1"/>
                </a:solidFill>
                <a:latin typeface="Poppins" panose="00000500000000000000" pitchFamily="2" charset="0"/>
                <a:cs typeface="Poppins" panose="00000500000000000000" pitchFamily="2" charset="0"/>
              </a:endParaRPr>
            </a:p>
          </p:txBody>
        </p:sp>
        <p:sp>
          <p:nvSpPr>
            <p:cNvPr id="62" name="Rectangle 61"/>
            <p:cNvSpPr/>
            <p:nvPr/>
          </p:nvSpPr>
          <p:spPr>
            <a:xfrm>
              <a:off x="853758" y="1173147"/>
              <a:ext cx="2924919" cy="1198880"/>
            </a:xfrm>
            <a:prstGeom prst="rect">
              <a:avLst/>
            </a:prstGeom>
          </p:spPr>
          <p:txBody>
            <a:bodyPr wrap="square">
              <a:spAutoFit/>
            </a:bodyPr>
            <a:lstStyle/>
            <a:p>
              <a:r>
                <a:rPr lang="zh-CN" altLang="id-ID" dirty="0">
                  <a:solidFill>
                    <a:schemeClr val="tx2"/>
                  </a:solidFill>
                  <a:latin typeface="Segoe UI Light" panose="020B0502040204020203" pitchFamily="34" charset="0"/>
                  <a:ea typeface="Open Sans Light" panose="020B0306030504020204" pitchFamily="34" charset="0"/>
                  <a:cs typeface="Segoe UI Light" panose="020B0502040204020203" pitchFamily="34" charset="0"/>
                </a:rPr>
                <a:t>管理员登陆成功后可在此处输入要查询人员的信息，点击查询</a:t>
              </a:r>
              <a:endParaRPr lang="id-ID" dirty="0">
                <a:solidFill>
                  <a:schemeClr val="tx2"/>
                </a:solidFill>
                <a:latin typeface="Segoe UI Light" panose="020B0502040204020203" pitchFamily="34" charset="0"/>
                <a:ea typeface="Open Sans Light" panose="020B0306030504020204" pitchFamily="34" charset="0"/>
                <a:cs typeface="Segoe UI Light" panose="020B0502040204020203" pitchFamily="34" charset="0"/>
              </a:endParaRPr>
            </a:p>
            <a:p>
              <a:endParaRPr lang="id-ID" dirty="0">
                <a:solidFill>
                  <a:schemeClr val="tx2"/>
                </a:solidFill>
                <a:latin typeface="Segoe UI Light" panose="020B0502040204020203" pitchFamily="34" charset="0"/>
                <a:ea typeface="Open Sans Light" panose="020B0306030504020204" pitchFamily="34" charset="0"/>
                <a:cs typeface="Segoe UI Light" panose="020B0502040204020203" pitchFamily="34" charset="0"/>
              </a:endParaRPr>
            </a:p>
          </p:txBody>
        </p:sp>
      </p:grpSp>
      <p:pic>
        <p:nvPicPr>
          <p:cNvPr id="2" name="图片占位符 1" descr="836f18df73c157c9ed2b9261f6bf3e8"/>
          <p:cNvPicPr>
            <a:picLocks noChangeAspect="1"/>
          </p:cNvPicPr>
          <p:nvPr>
            <p:ph type="pic" sz="quarter" idx="10"/>
          </p:nvPr>
        </p:nvPicPr>
        <p:blipFill>
          <a:blip r:embed="rId1"/>
          <a:stretch>
            <a:fillRect/>
          </a:stretch>
        </p:blipFill>
        <p:spPr>
          <a:xfrm>
            <a:off x="-19685" y="1889760"/>
            <a:ext cx="10664190" cy="4417695"/>
          </a:xfrm>
          <a:prstGeom prst="rect">
            <a:avLst/>
          </a:prstGeom>
        </p:spPr>
      </p:pic>
      <p:grpSp>
        <p:nvGrpSpPr>
          <p:cNvPr id="11" name="Group 10"/>
          <p:cNvGrpSpPr/>
          <p:nvPr/>
        </p:nvGrpSpPr>
        <p:grpSpPr>
          <a:xfrm>
            <a:off x="3955414" y="391794"/>
            <a:ext cx="6215380" cy="970280"/>
            <a:chOff x="853758" y="1653179"/>
            <a:chExt cx="6215380" cy="970280"/>
          </a:xfrm>
        </p:grpSpPr>
        <p:sp>
          <p:nvSpPr>
            <p:cNvPr id="12" name="Rectangle 11"/>
            <p:cNvSpPr/>
            <p:nvPr/>
          </p:nvSpPr>
          <p:spPr>
            <a:xfrm>
              <a:off x="853758" y="1916704"/>
              <a:ext cx="6215380" cy="706755"/>
            </a:xfrm>
            <a:prstGeom prst="rect">
              <a:avLst/>
            </a:prstGeom>
          </p:spPr>
          <p:txBody>
            <a:bodyPr wrap="square">
              <a:spAutoFit/>
            </a:bodyPr>
            <a:p>
              <a:r>
                <a:rPr lang="zh-CN" altLang="id-ID" sz="4000" b="1" dirty="0">
                  <a:solidFill>
                    <a:srgbClr val="535761"/>
                  </a:solidFill>
                  <a:latin typeface="Poppins" panose="00000500000000000000" pitchFamily="2" charset="0"/>
                  <a:cs typeface="Poppins" panose="00000500000000000000" pitchFamily="2" charset="0"/>
                </a:rPr>
                <a:t>对隔离人员信息</a:t>
              </a:r>
              <a:r>
                <a:rPr lang="zh-CN" altLang="id-ID" sz="4000" b="1" dirty="0">
                  <a:solidFill>
                    <a:srgbClr val="535761"/>
                  </a:solidFill>
                  <a:latin typeface="Poppins" panose="00000500000000000000" pitchFamily="2" charset="0"/>
                  <a:cs typeface="Poppins" panose="00000500000000000000" pitchFamily="2" charset="0"/>
                </a:rPr>
                <a:t>实现查询</a:t>
              </a:r>
              <a:endParaRPr lang="zh-CN" altLang="id-ID" sz="4000" b="1" dirty="0">
                <a:solidFill>
                  <a:srgbClr val="535761"/>
                </a:solidFill>
                <a:latin typeface="Poppins" panose="00000500000000000000" pitchFamily="2" charset="0"/>
                <a:cs typeface="Poppins" panose="00000500000000000000" pitchFamily="2" charset="0"/>
              </a:endParaRPr>
            </a:p>
          </p:txBody>
        </p:sp>
        <p:sp>
          <p:nvSpPr>
            <p:cNvPr id="13" name="Rectangle 12"/>
            <p:cNvSpPr/>
            <p:nvPr/>
          </p:nvSpPr>
          <p:spPr>
            <a:xfrm>
              <a:off x="853758" y="1653179"/>
              <a:ext cx="2924919" cy="368300"/>
            </a:xfrm>
            <a:prstGeom prst="rect">
              <a:avLst/>
            </a:prstGeom>
          </p:spPr>
          <p:txBody>
            <a:bodyPr wrap="square">
              <a:spAutoFit/>
            </a:bodyPr>
            <a:p>
              <a:endParaRPr lang="id-ID" dirty="0">
                <a:latin typeface="Segoe UI" panose="020B0502040204020203" pitchFamily="34" charset="0"/>
              </a:endParaRPr>
            </a:p>
          </p:txBody>
        </p:sp>
      </p:grpSp>
      <p:sp>
        <p:nvSpPr>
          <p:cNvPr id="7" name="Rectangle: Top Corners Rounded 42"/>
          <p:cNvSpPr/>
          <p:nvPr/>
        </p:nvSpPr>
        <p:spPr>
          <a:xfrm rot="5400000">
            <a:off x="9728200" y="488950"/>
            <a:ext cx="847090" cy="4081145"/>
          </a:xfrm>
          <a:prstGeom prst="round2SameRect">
            <a:avLst>
              <a:gd name="adj1" fmla="val 6643"/>
              <a:gd name="adj2" fmla="val 0"/>
            </a:avLst>
          </a:pr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dirty="0">
              <a:latin typeface="Segoe UI" panose="020B0502040204020203" pitchFamily="34" charset="0"/>
            </a:endParaRPr>
          </a:p>
        </p:txBody>
      </p:sp>
      <p:pic>
        <p:nvPicPr>
          <p:cNvPr id="14" name="图片 13" descr="c7c9b728357bec94b6f9bc5c2a65468"/>
          <p:cNvPicPr>
            <a:picLocks noChangeAspect="1"/>
          </p:cNvPicPr>
          <p:nvPr/>
        </p:nvPicPr>
        <p:blipFill>
          <a:blip r:embed="rId2"/>
          <a:stretch>
            <a:fillRect/>
          </a:stretch>
        </p:blipFill>
        <p:spPr>
          <a:xfrm>
            <a:off x="6125845" y="2953385"/>
            <a:ext cx="5478780" cy="1242060"/>
          </a:xfrm>
          <a:prstGeom prst="rect">
            <a:avLst/>
          </a:prstGeom>
        </p:spPr>
      </p:pic>
      <p:grpSp>
        <p:nvGrpSpPr>
          <p:cNvPr id="8" name="Group 52"/>
          <p:cNvGrpSpPr/>
          <p:nvPr/>
        </p:nvGrpSpPr>
        <p:grpSpPr>
          <a:xfrm>
            <a:off x="8932446" y="2202673"/>
            <a:ext cx="2952629" cy="970139"/>
            <a:chOff x="853758" y="1173147"/>
            <a:chExt cx="2952629" cy="970139"/>
          </a:xfrm>
        </p:grpSpPr>
        <p:sp>
          <p:nvSpPr>
            <p:cNvPr id="9" name="Rectangle 60"/>
            <p:cNvSpPr/>
            <p:nvPr/>
          </p:nvSpPr>
          <p:spPr>
            <a:xfrm>
              <a:off x="853759" y="1436531"/>
              <a:ext cx="2952628" cy="706755"/>
            </a:xfrm>
            <a:prstGeom prst="rect">
              <a:avLst/>
            </a:prstGeom>
          </p:spPr>
          <p:txBody>
            <a:bodyPr wrap="square">
              <a:spAutoFit/>
            </a:bodyPr>
            <a:p>
              <a:endParaRPr lang="id-ID" sz="4000" b="1" dirty="0">
                <a:solidFill>
                  <a:schemeClr val="bg1"/>
                </a:solidFill>
                <a:latin typeface="Poppins" panose="00000500000000000000" pitchFamily="2" charset="0"/>
                <a:cs typeface="Poppins" panose="00000500000000000000" pitchFamily="2" charset="0"/>
              </a:endParaRPr>
            </a:p>
          </p:txBody>
        </p:sp>
        <p:sp>
          <p:nvSpPr>
            <p:cNvPr id="10" name="Rectangle 61"/>
            <p:cNvSpPr/>
            <p:nvPr/>
          </p:nvSpPr>
          <p:spPr>
            <a:xfrm>
              <a:off x="853758" y="1173147"/>
              <a:ext cx="2924919" cy="645160"/>
            </a:xfrm>
            <a:prstGeom prst="rect">
              <a:avLst/>
            </a:prstGeom>
          </p:spPr>
          <p:txBody>
            <a:bodyPr wrap="square">
              <a:spAutoFit/>
            </a:bodyPr>
            <a:p>
              <a:r>
                <a:rPr lang="zh-CN" altLang="id-ID" b="1" dirty="0">
                  <a:solidFill>
                    <a:schemeClr val="tx1"/>
                  </a:solidFill>
                  <a:latin typeface="Segoe UI Light" panose="020B0502040204020203" pitchFamily="34" charset="0"/>
                  <a:ea typeface="Open Sans Light" panose="020B0306030504020204" pitchFamily="34" charset="0"/>
                  <a:cs typeface="Segoe UI Light" panose="020B0502040204020203" pitchFamily="34" charset="0"/>
                </a:rPr>
                <a:t>点击查询后可以得到指定的人员信息</a:t>
              </a:r>
              <a:endParaRPr lang="zh-CN" altLang="id-ID" b="1" dirty="0">
                <a:solidFill>
                  <a:schemeClr val="tx1"/>
                </a:solidFill>
                <a:latin typeface="Segoe UI Light" panose="020B0502040204020203" pitchFamily="34" charset="0"/>
                <a:ea typeface="Open Sans Light" panose="020B0306030504020204" pitchFamily="34" charset="0"/>
                <a:cs typeface="Segoe UI Light" panose="020B0502040204020203" pitchFamily="34" charset="0"/>
              </a:endParaRPr>
            </a:p>
          </p:txBody>
        </p:sp>
      </p:grpSp>
      <p:pic>
        <p:nvPicPr>
          <p:cNvPr id="15" name="图片 14" descr="400225ba0ed3f209df55fc184f98859"/>
          <p:cNvPicPr>
            <a:picLocks noChangeAspect="1"/>
          </p:cNvPicPr>
          <p:nvPr/>
        </p:nvPicPr>
        <p:blipFill>
          <a:blip r:embed="rId3"/>
          <a:stretch>
            <a:fillRect/>
          </a:stretch>
        </p:blipFill>
        <p:spPr>
          <a:xfrm>
            <a:off x="-19685" y="4493895"/>
            <a:ext cx="12192000" cy="25501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750" fill="hold"/>
                                        <p:tgtEl>
                                          <p:spTgt spid="43"/>
                                        </p:tgtEl>
                                        <p:attrNameLst>
                                          <p:attrName>ppt_x</p:attrName>
                                        </p:attrNameLst>
                                      </p:cBhvr>
                                      <p:tavLst>
                                        <p:tav tm="0">
                                          <p:val>
                                            <p:strVal val="0-#ppt_w/2"/>
                                          </p:val>
                                        </p:tav>
                                        <p:tav tm="100000">
                                          <p:val>
                                            <p:strVal val="#ppt_x"/>
                                          </p:val>
                                        </p:tav>
                                      </p:tavLst>
                                    </p:anim>
                                    <p:anim calcmode="lin" valueType="num">
                                      <p:cBhvr additive="base">
                                        <p:cTn id="8" dur="750" fill="hold"/>
                                        <p:tgtEl>
                                          <p:spTgt spid="43"/>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750" fill="hold"/>
                                        <p:tgtEl>
                                          <p:spTgt spid="53"/>
                                        </p:tgtEl>
                                        <p:attrNameLst>
                                          <p:attrName>ppt_x</p:attrName>
                                        </p:attrNameLst>
                                      </p:cBhvr>
                                      <p:tavLst>
                                        <p:tav tm="0">
                                          <p:val>
                                            <p:strVal val="0-#ppt_w/2"/>
                                          </p:val>
                                        </p:tav>
                                        <p:tav tm="100000">
                                          <p:val>
                                            <p:strVal val="#ppt_x"/>
                                          </p:val>
                                        </p:tav>
                                      </p:tavLst>
                                    </p:anim>
                                    <p:anim calcmode="lin" valueType="num">
                                      <p:cBhvr additive="base">
                                        <p:cTn id="12" dur="750" fill="hold"/>
                                        <p:tgtEl>
                                          <p:spTgt spid="53"/>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750" fill="hold"/>
                                        <p:tgtEl>
                                          <p:spTgt spid="11"/>
                                        </p:tgtEl>
                                        <p:attrNameLst>
                                          <p:attrName>ppt_x</p:attrName>
                                        </p:attrNameLst>
                                      </p:cBhvr>
                                      <p:tavLst>
                                        <p:tav tm="0">
                                          <p:val>
                                            <p:strVal val="1+#ppt_w/2"/>
                                          </p:val>
                                        </p:tav>
                                        <p:tav tm="100000">
                                          <p:val>
                                            <p:strVal val="#ppt_x"/>
                                          </p:val>
                                        </p:tav>
                                      </p:tavLst>
                                    </p:anim>
                                    <p:anim calcmode="lin" valueType="num">
                                      <p:cBhvr additive="base">
                                        <p:cTn id="16" dur="75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750" fill="hold"/>
                                        <p:tgtEl>
                                          <p:spTgt spid="7"/>
                                        </p:tgtEl>
                                        <p:attrNameLst>
                                          <p:attrName>ppt_x</p:attrName>
                                        </p:attrNameLst>
                                      </p:cBhvr>
                                      <p:tavLst>
                                        <p:tav tm="0">
                                          <p:val>
                                            <p:strVal val="0-#ppt_w/2"/>
                                          </p:val>
                                        </p:tav>
                                        <p:tav tm="100000">
                                          <p:val>
                                            <p:strVal val="#ppt_x"/>
                                          </p:val>
                                        </p:tav>
                                      </p:tavLst>
                                    </p:anim>
                                    <p:anim calcmode="lin" valueType="num">
                                      <p:cBhvr additive="base">
                                        <p:cTn id="20" dur="75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750" fill="hold"/>
                                        <p:tgtEl>
                                          <p:spTgt spid="8"/>
                                        </p:tgtEl>
                                        <p:attrNameLst>
                                          <p:attrName>ppt_x</p:attrName>
                                        </p:attrNameLst>
                                      </p:cBhvr>
                                      <p:tavLst>
                                        <p:tav tm="0">
                                          <p:val>
                                            <p:strVal val="0-#ppt_w/2"/>
                                          </p:val>
                                        </p:tav>
                                        <p:tav tm="100000">
                                          <p:val>
                                            <p:strVal val="#ppt_x"/>
                                          </p:val>
                                        </p:tav>
                                      </p:tavLst>
                                    </p:anim>
                                    <p:anim calcmode="lin" valueType="num">
                                      <p:cBhvr additive="base">
                                        <p:cTn id="24" dur="75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500" fill="hold"/>
                                        <p:tgtEl>
                                          <p:spTgt spid="15"/>
                                        </p:tgtEl>
                                        <p:attrNameLst>
                                          <p:attrName>ppt_x</p:attrName>
                                        </p:attrNameLst>
                                      </p:cBhvr>
                                      <p:tavLst>
                                        <p:tav tm="0">
                                          <p:val>
                                            <p:strVal val="#ppt_x"/>
                                          </p:val>
                                        </p:tav>
                                        <p:tav tm="100000">
                                          <p:val>
                                            <p:strVal val="#ppt_x"/>
                                          </p:val>
                                        </p:tav>
                                      </p:tavLst>
                                    </p:anim>
                                    <p:anim calcmode="lin" valueType="num">
                                      <p:cBhvr additive="base">
                                        <p:cTn id="3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7"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Shape 22"/>
          <p:cNvSpPr/>
          <p:nvPr/>
        </p:nvSpPr>
        <p:spPr>
          <a:xfrm>
            <a:off x="3347847" y="1759968"/>
            <a:ext cx="1083038" cy="1347340"/>
          </a:xfrm>
          <a:custGeom>
            <a:avLst/>
            <a:gdLst>
              <a:gd name="connsiteX0" fmla="*/ 541452 w 1019795"/>
              <a:gd name="connsiteY0" fmla="*/ 0 h 1268664"/>
              <a:gd name="connsiteX1" fmla="*/ 769533 w 1019795"/>
              <a:gd name="connsiteY1" fmla="*/ 27358 h 1268664"/>
              <a:gd name="connsiteX2" fmla="*/ 967256 w 1019795"/>
              <a:gd name="connsiteY2" fmla="*/ 108557 h 1268664"/>
              <a:gd name="connsiteX3" fmla="*/ 879694 w 1019795"/>
              <a:gd name="connsiteY3" fmla="*/ 324252 h 1268664"/>
              <a:gd name="connsiteX4" fmla="*/ 707779 w 1019795"/>
              <a:gd name="connsiteY4" fmla="*/ 251558 h 1268664"/>
              <a:gd name="connsiteX5" fmla="*/ 539699 w 1019795"/>
              <a:gd name="connsiteY5" fmla="*/ 227619 h 1268664"/>
              <a:gd name="connsiteX6" fmla="*/ 359967 w 1019795"/>
              <a:gd name="connsiteY6" fmla="*/ 268908 h 1268664"/>
              <a:gd name="connsiteX7" fmla="*/ 306486 w 1019795"/>
              <a:gd name="connsiteY7" fmla="*/ 368175 h 1268664"/>
              <a:gd name="connsiteX8" fmla="*/ 380670 w 1019795"/>
              <a:gd name="connsiteY8" fmla="*/ 466009 h 1268664"/>
              <a:gd name="connsiteX9" fmla="*/ 557570 w 1019795"/>
              <a:gd name="connsiteY9" fmla="*/ 519514 h 1268664"/>
              <a:gd name="connsiteX10" fmla="*/ 768709 w 1019795"/>
              <a:gd name="connsiteY10" fmla="*/ 576147 h 1268664"/>
              <a:gd name="connsiteX11" fmla="*/ 945610 w 1019795"/>
              <a:gd name="connsiteY11" fmla="*/ 683369 h 1268664"/>
              <a:gd name="connsiteX12" fmla="*/ 1019794 w 1019795"/>
              <a:gd name="connsiteY12" fmla="*/ 888636 h 1268664"/>
              <a:gd name="connsiteX13" fmla="*/ 962770 w 1019795"/>
              <a:gd name="connsiteY13" fmla="*/ 1078245 h 1268664"/>
              <a:gd name="connsiteX14" fmla="*/ 790096 w 1019795"/>
              <a:gd name="connsiteY14" fmla="*/ 1215679 h 1268664"/>
              <a:gd name="connsiteX15" fmla="*/ 499369 w 1019795"/>
              <a:gd name="connsiteY15" fmla="*/ 1268664 h 1268664"/>
              <a:gd name="connsiteX16" fmla="*/ 217419 w 1019795"/>
              <a:gd name="connsiteY16" fmla="*/ 1229268 h 1268664"/>
              <a:gd name="connsiteX17" fmla="*/ 0 w 1019795"/>
              <a:gd name="connsiteY17" fmla="*/ 1126840 h 1268664"/>
              <a:gd name="connsiteX18" fmla="*/ 96337 w 1019795"/>
              <a:gd name="connsiteY18" fmla="*/ 913162 h 1268664"/>
              <a:gd name="connsiteX19" fmla="*/ 282241 w 1019795"/>
              <a:gd name="connsiteY19" fmla="*/ 1005351 h 1268664"/>
              <a:gd name="connsiteX20" fmla="*/ 501122 w 1019795"/>
              <a:gd name="connsiteY20" fmla="*/ 1041045 h 1268664"/>
              <a:gd name="connsiteX21" fmla="*/ 682609 w 1019795"/>
              <a:gd name="connsiteY21" fmla="*/ 1003600 h 1268664"/>
              <a:gd name="connsiteX22" fmla="*/ 737844 w 1019795"/>
              <a:gd name="connsiteY22" fmla="*/ 909658 h 1268664"/>
              <a:gd name="connsiteX23" fmla="*/ 663660 w 1019795"/>
              <a:gd name="connsiteY23" fmla="*/ 810455 h 1268664"/>
              <a:gd name="connsiteX24" fmla="*/ 486760 w 1019795"/>
              <a:gd name="connsiteY24" fmla="*/ 756118 h 1268664"/>
              <a:gd name="connsiteX25" fmla="*/ 275621 w 1019795"/>
              <a:gd name="connsiteY25" fmla="*/ 698639 h 1268664"/>
              <a:gd name="connsiteX26" fmla="*/ 98720 w 1019795"/>
              <a:gd name="connsiteY26" fmla="*/ 590012 h 1268664"/>
              <a:gd name="connsiteX27" fmla="*/ 24536 w 1019795"/>
              <a:gd name="connsiteY27" fmla="*/ 382230 h 1268664"/>
              <a:gd name="connsiteX28" fmla="*/ 152195 w 1019795"/>
              <a:gd name="connsiteY28" fmla="*/ 112782 h 1268664"/>
              <a:gd name="connsiteX29" fmla="*/ 541452 w 1019795"/>
              <a:gd name="connsiteY29" fmla="*/ 0 h 126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19795" h="1268664">
                <a:moveTo>
                  <a:pt x="541452" y="0"/>
                </a:moveTo>
                <a:cubicBezTo>
                  <a:pt x="619589" y="37"/>
                  <a:pt x="695616" y="9156"/>
                  <a:pt x="769533" y="27358"/>
                </a:cubicBezTo>
                <a:cubicBezTo>
                  <a:pt x="843450" y="45561"/>
                  <a:pt x="909358" y="72627"/>
                  <a:pt x="967256" y="108557"/>
                </a:cubicBezTo>
                <a:lnTo>
                  <a:pt x="879694" y="324252"/>
                </a:lnTo>
                <a:cubicBezTo>
                  <a:pt x="822522" y="291785"/>
                  <a:pt x="765217" y="267554"/>
                  <a:pt x="707779" y="251558"/>
                </a:cubicBezTo>
                <a:cubicBezTo>
                  <a:pt x="650341" y="235562"/>
                  <a:pt x="594314" y="227583"/>
                  <a:pt x="539699" y="227619"/>
                </a:cubicBezTo>
                <a:cubicBezTo>
                  <a:pt x="456335" y="228644"/>
                  <a:pt x="396425" y="242407"/>
                  <a:pt x="359967" y="268908"/>
                </a:cubicBezTo>
                <a:cubicBezTo>
                  <a:pt x="323509" y="295409"/>
                  <a:pt x="305682" y="328498"/>
                  <a:pt x="306486" y="368175"/>
                </a:cubicBezTo>
                <a:cubicBezTo>
                  <a:pt x="308388" y="412130"/>
                  <a:pt x="333116" y="444741"/>
                  <a:pt x="380670" y="466009"/>
                </a:cubicBezTo>
                <a:cubicBezTo>
                  <a:pt x="428223" y="487278"/>
                  <a:pt x="487190" y="505112"/>
                  <a:pt x="557570" y="519514"/>
                </a:cubicBezTo>
                <a:cubicBezTo>
                  <a:pt x="627950" y="533915"/>
                  <a:pt x="698329" y="552793"/>
                  <a:pt x="768709" y="576147"/>
                </a:cubicBezTo>
                <a:cubicBezTo>
                  <a:pt x="839089" y="599502"/>
                  <a:pt x="898056" y="635242"/>
                  <a:pt x="945610" y="683369"/>
                </a:cubicBezTo>
                <a:cubicBezTo>
                  <a:pt x="993164" y="731495"/>
                  <a:pt x="1017892" y="799918"/>
                  <a:pt x="1019794" y="888636"/>
                </a:cubicBezTo>
                <a:cubicBezTo>
                  <a:pt x="1019860" y="957845"/>
                  <a:pt x="1000852" y="1021048"/>
                  <a:pt x="962770" y="1078245"/>
                </a:cubicBezTo>
                <a:cubicBezTo>
                  <a:pt x="924687" y="1135442"/>
                  <a:pt x="867129" y="1181253"/>
                  <a:pt x="790096" y="1215679"/>
                </a:cubicBezTo>
                <a:cubicBezTo>
                  <a:pt x="713062" y="1250106"/>
                  <a:pt x="616153" y="1267767"/>
                  <a:pt x="499369" y="1268664"/>
                </a:cubicBezTo>
                <a:cubicBezTo>
                  <a:pt x="400196" y="1268007"/>
                  <a:pt x="306213" y="1254875"/>
                  <a:pt x="217419" y="1229268"/>
                </a:cubicBezTo>
                <a:cubicBezTo>
                  <a:pt x="128626" y="1203661"/>
                  <a:pt x="56153" y="1169518"/>
                  <a:pt x="0" y="1126840"/>
                </a:cubicBezTo>
                <a:lnTo>
                  <a:pt x="96337" y="913162"/>
                </a:lnTo>
                <a:cubicBezTo>
                  <a:pt x="149201" y="951446"/>
                  <a:pt x="211169" y="982176"/>
                  <a:pt x="282241" y="1005351"/>
                </a:cubicBezTo>
                <a:cubicBezTo>
                  <a:pt x="353313" y="1028527"/>
                  <a:pt x="426273" y="1040424"/>
                  <a:pt x="501122" y="1041045"/>
                </a:cubicBezTo>
                <a:cubicBezTo>
                  <a:pt x="584632" y="1040278"/>
                  <a:pt x="645127" y="1027797"/>
                  <a:pt x="682609" y="1003600"/>
                </a:cubicBezTo>
                <a:cubicBezTo>
                  <a:pt x="720090" y="979403"/>
                  <a:pt x="738502" y="948089"/>
                  <a:pt x="737844" y="909658"/>
                </a:cubicBezTo>
                <a:cubicBezTo>
                  <a:pt x="735942" y="865112"/>
                  <a:pt x="711214" y="832044"/>
                  <a:pt x="663660" y="810455"/>
                </a:cubicBezTo>
                <a:cubicBezTo>
                  <a:pt x="616106" y="788866"/>
                  <a:pt x="557139" y="770753"/>
                  <a:pt x="486760" y="756118"/>
                </a:cubicBezTo>
                <a:cubicBezTo>
                  <a:pt x="416380" y="741482"/>
                  <a:pt x="346000" y="722323"/>
                  <a:pt x="275621" y="698639"/>
                </a:cubicBezTo>
                <a:cubicBezTo>
                  <a:pt x="205241" y="674955"/>
                  <a:pt x="146274" y="638746"/>
                  <a:pt x="98720" y="590012"/>
                </a:cubicBezTo>
                <a:cubicBezTo>
                  <a:pt x="51166" y="541278"/>
                  <a:pt x="26438" y="472018"/>
                  <a:pt x="24536" y="382230"/>
                </a:cubicBezTo>
                <a:cubicBezTo>
                  <a:pt x="24274" y="274915"/>
                  <a:pt x="66827" y="185099"/>
                  <a:pt x="152195" y="112782"/>
                </a:cubicBezTo>
                <a:cubicBezTo>
                  <a:pt x="237563" y="40465"/>
                  <a:pt x="367315" y="2871"/>
                  <a:pt x="541452" y="0"/>
                </a:cubicBezTo>
                <a:close/>
              </a:path>
            </a:pathLst>
          </a:custGeom>
          <a:solidFill>
            <a:schemeClr val="tx1">
              <a:lumMod val="75000"/>
              <a:lumOff val="2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22" name="Freeform: Shape 21"/>
          <p:cNvSpPr/>
          <p:nvPr/>
        </p:nvSpPr>
        <p:spPr>
          <a:xfrm>
            <a:off x="3176609" y="4122168"/>
            <a:ext cx="1425514" cy="1347340"/>
          </a:xfrm>
          <a:custGeom>
            <a:avLst/>
            <a:gdLst>
              <a:gd name="connsiteX0" fmla="*/ 671138 w 1342273"/>
              <a:gd name="connsiteY0" fmla="*/ 0 h 1268664"/>
              <a:gd name="connsiteX1" fmla="*/ 1016549 w 1342273"/>
              <a:gd name="connsiteY1" fmla="*/ 83036 h 1268664"/>
              <a:gd name="connsiteX2" fmla="*/ 1253981 w 1342273"/>
              <a:gd name="connsiteY2" fmla="*/ 307035 h 1268664"/>
              <a:gd name="connsiteX3" fmla="*/ 1342273 w 1342273"/>
              <a:gd name="connsiteY3" fmla="*/ 634334 h 1268664"/>
              <a:gd name="connsiteX4" fmla="*/ 1253981 w 1342273"/>
              <a:gd name="connsiteY4" fmla="*/ 961632 h 1268664"/>
              <a:gd name="connsiteX5" fmla="*/ 1016549 w 1342273"/>
              <a:gd name="connsiteY5" fmla="*/ 1185629 h 1268664"/>
              <a:gd name="connsiteX6" fmla="*/ 671138 w 1342273"/>
              <a:gd name="connsiteY6" fmla="*/ 1268664 h 1268664"/>
              <a:gd name="connsiteX7" fmla="*/ 324947 w 1342273"/>
              <a:gd name="connsiteY7" fmla="*/ 1185239 h 1268664"/>
              <a:gd name="connsiteX8" fmla="*/ 87903 w 1342273"/>
              <a:gd name="connsiteY8" fmla="*/ 960852 h 1268664"/>
              <a:gd name="connsiteX9" fmla="*/ 0 w 1342273"/>
              <a:gd name="connsiteY9" fmla="*/ 634334 h 1268664"/>
              <a:gd name="connsiteX10" fmla="*/ 87903 w 1342273"/>
              <a:gd name="connsiteY10" fmla="*/ 307814 h 1268664"/>
              <a:gd name="connsiteX11" fmla="*/ 324947 w 1342273"/>
              <a:gd name="connsiteY11" fmla="*/ 83426 h 1268664"/>
              <a:gd name="connsiteX12" fmla="*/ 671138 w 1342273"/>
              <a:gd name="connsiteY12" fmla="*/ 0 h 1268664"/>
              <a:gd name="connsiteX13" fmla="*/ 671138 w 1342273"/>
              <a:gd name="connsiteY13" fmla="*/ 241640 h 1268664"/>
              <a:gd name="connsiteX14" fmla="*/ 396995 w 1342273"/>
              <a:gd name="connsiteY14" fmla="*/ 350552 h 1268664"/>
              <a:gd name="connsiteX15" fmla="*/ 287207 w 1342273"/>
              <a:gd name="connsiteY15" fmla="*/ 634334 h 1268664"/>
              <a:gd name="connsiteX16" fmla="*/ 396995 w 1342273"/>
              <a:gd name="connsiteY16" fmla="*/ 918114 h 1268664"/>
              <a:gd name="connsiteX17" fmla="*/ 671138 w 1342273"/>
              <a:gd name="connsiteY17" fmla="*/ 1027024 h 1268664"/>
              <a:gd name="connsiteX18" fmla="*/ 945279 w 1342273"/>
              <a:gd name="connsiteY18" fmla="*/ 918114 h 1268664"/>
              <a:gd name="connsiteX19" fmla="*/ 1055065 w 1342273"/>
              <a:gd name="connsiteY19" fmla="*/ 634334 h 1268664"/>
              <a:gd name="connsiteX20" fmla="*/ 945279 w 1342273"/>
              <a:gd name="connsiteY20" fmla="*/ 350552 h 1268664"/>
              <a:gd name="connsiteX21" fmla="*/ 671138 w 1342273"/>
              <a:gd name="connsiteY21" fmla="*/ 241640 h 126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42273" h="1268664">
                <a:moveTo>
                  <a:pt x="671138" y="0"/>
                </a:moveTo>
                <a:cubicBezTo>
                  <a:pt x="800841" y="1047"/>
                  <a:pt x="915978" y="28725"/>
                  <a:pt x="1016549" y="83036"/>
                </a:cubicBezTo>
                <a:cubicBezTo>
                  <a:pt x="1117119" y="137347"/>
                  <a:pt x="1196263" y="212014"/>
                  <a:pt x="1253981" y="307035"/>
                </a:cubicBezTo>
                <a:cubicBezTo>
                  <a:pt x="1311699" y="402057"/>
                  <a:pt x="1341129" y="511156"/>
                  <a:pt x="1342273" y="634334"/>
                </a:cubicBezTo>
                <a:cubicBezTo>
                  <a:pt x="1341129" y="757511"/>
                  <a:pt x="1311699" y="866611"/>
                  <a:pt x="1253981" y="961632"/>
                </a:cubicBezTo>
                <a:cubicBezTo>
                  <a:pt x="1196263" y="1056653"/>
                  <a:pt x="1117119" y="1131318"/>
                  <a:pt x="1016549" y="1185629"/>
                </a:cubicBezTo>
                <a:cubicBezTo>
                  <a:pt x="915978" y="1239939"/>
                  <a:pt x="800841" y="1267618"/>
                  <a:pt x="671138" y="1268664"/>
                </a:cubicBezTo>
                <a:cubicBezTo>
                  <a:pt x="540883" y="1267585"/>
                  <a:pt x="425485" y="1239777"/>
                  <a:pt x="324947" y="1185239"/>
                </a:cubicBezTo>
                <a:cubicBezTo>
                  <a:pt x="224408" y="1130701"/>
                  <a:pt x="145393" y="1055906"/>
                  <a:pt x="87903" y="960852"/>
                </a:cubicBezTo>
                <a:cubicBezTo>
                  <a:pt x="30412" y="865799"/>
                  <a:pt x="1111" y="756960"/>
                  <a:pt x="0" y="634334"/>
                </a:cubicBezTo>
                <a:cubicBezTo>
                  <a:pt x="1111" y="511708"/>
                  <a:pt x="30412" y="402868"/>
                  <a:pt x="87903" y="307814"/>
                </a:cubicBezTo>
                <a:cubicBezTo>
                  <a:pt x="145393" y="212760"/>
                  <a:pt x="224408" y="137964"/>
                  <a:pt x="324947" y="83426"/>
                </a:cubicBezTo>
                <a:cubicBezTo>
                  <a:pt x="425485" y="28888"/>
                  <a:pt x="540883" y="1079"/>
                  <a:pt x="671138" y="0"/>
                </a:cubicBezTo>
                <a:close/>
                <a:moveTo>
                  <a:pt x="671138" y="241640"/>
                </a:moveTo>
                <a:cubicBezTo>
                  <a:pt x="559267" y="243430"/>
                  <a:pt x="467887" y="279734"/>
                  <a:pt x="396995" y="350552"/>
                </a:cubicBezTo>
                <a:cubicBezTo>
                  <a:pt x="326104" y="421370"/>
                  <a:pt x="289508" y="515964"/>
                  <a:pt x="287207" y="634334"/>
                </a:cubicBezTo>
                <a:cubicBezTo>
                  <a:pt x="289508" y="752703"/>
                  <a:pt x="326104" y="847297"/>
                  <a:pt x="396995" y="918114"/>
                </a:cubicBezTo>
                <a:cubicBezTo>
                  <a:pt x="467887" y="988931"/>
                  <a:pt x="559267" y="1025235"/>
                  <a:pt x="671138" y="1027024"/>
                </a:cubicBezTo>
                <a:cubicBezTo>
                  <a:pt x="783008" y="1025235"/>
                  <a:pt x="874388" y="988931"/>
                  <a:pt x="945279" y="918114"/>
                </a:cubicBezTo>
                <a:cubicBezTo>
                  <a:pt x="1016169" y="847297"/>
                  <a:pt x="1052765" y="752703"/>
                  <a:pt x="1055065" y="634334"/>
                </a:cubicBezTo>
                <a:cubicBezTo>
                  <a:pt x="1052765" y="515964"/>
                  <a:pt x="1016169" y="421370"/>
                  <a:pt x="945279" y="350552"/>
                </a:cubicBezTo>
                <a:cubicBezTo>
                  <a:pt x="874388" y="279734"/>
                  <a:pt x="783008" y="243430"/>
                  <a:pt x="671138" y="241640"/>
                </a:cubicBezTo>
                <a:close/>
              </a:path>
            </a:pathLst>
          </a:custGeom>
          <a:solidFill>
            <a:schemeClr val="tx1">
              <a:lumMod val="75000"/>
              <a:lumOff val="2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21" name="Freeform: Shape 20"/>
          <p:cNvSpPr/>
          <p:nvPr/>
        </p:nvSpPr>
        <p:spPr>
          <a:xfrm>
            <a:off x="7261362" y="1782305"/>
            <a:ext cx="2082548" cy="1302668"/>
          </a:xfrm>
          <a:custGeom>
            <a:avLst/>
            <a:gdLst>
              <a:gd name="connsiteX0" fmla="*/ 0 w 1960940"/>
              <a:gd name="connsiteY0" fmla="*/ 0 h 1226601"/>
              <a:gd name="connsiteX1" fmla="*/ 294406 w 1960940"/>
              <a:gd name="connsiteY1" fmla="*/ 0 h 1226601"/>
              <a:gd name="connsiteX2" fmla="*/ 571287 w 1960940"/>
              <a:gd name="connsiteY2" fmla="*/ 862127 h 1226601"/>
              <a:gd name="connsiteX3" fmla="*/ 860435 w 1960940"/>
              <a:gd name="connsiteY3" fmla="*/ 0 h 1226601"/>
              <a:gd name="connsiteX4" fmla="*/ 1123296 w 1960940"/>
              <a:gd name="connsiteY4" fmla="*/ 0 h 1226601"/>
              <a:gd name="connsiteX5" fmla="*/ 1403682 w 1960940"/>
              <a:gd name="connsiteY5" fmla="*/ 869136 h 1226601"/>
              <a:gd name="connsiteX6" fmla="*/ 1689326 w 1960940"/>
              <a:gd name="connsiteY6" fmla="*/ 0 h 1226601"/>
              <a:gd name="connsiteX7" fmla="*/ 1960940 w 1960940"/>
              <a:gd name="connsiteY7" fmla="*/ 0 h 1226601"/>
              <a:gd name="connsiteX8" fmla="*/ 1559647 w 1960940"/>
              <a:gd name="connsiteY8" fmla="*/ 1226601 h 1226601"/>
              <a:gd name="connsiteX9" fmla="*/ 1254727 w 1960940"/>
              <a:gd name="connsiteY9" fmla="*/ 1226601 h 1226601"/>
              <a:gd name="connsiteX10" fmla="*/ 984856 w 1960940"/>
              <a:gd name="connsiteY10" fmla="*/ 396020 h 1226601"/>
              <a:gd name="connsiteX11" fmla="*/ 706222 w 1960940"/>
              <a:gd name="connsiteY11" fmla="*/ 1226601 h 1226601"/>
              <a:gd name="connsiteX12" fmla="*/ 403055 w 1960940"/>
              <a:gd name="connsiteY12" fmla="*/ 1226601 h 1226601"/>
              <a:gd name="connsiteX13" fmla="*/ 0 w 1960940"/>
              <a:gd name="connsiteY13" fmla="*/ 0 h 122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0940" h="1226601">
                <a:moveTo>
                  <a:pt x="0" y="0"/>
                </a:moveTo>
                <a:lnTo>
                  <a:pt x="294406" y="0"/>
                </a:lnTo>
                <a:lnTo>
                  <a:pt x="571287" y="862127"/>
                </a:lnTo>
                <a:lnTo>
                  <a:pt x="860435" y="0"/>
                </a:lnTo>
                <a:lnTo>
                  <a:pt x="1123296" y="0"/>
                </a:lnTo>
                <a:lnTo>
                  <a:pt x="1403682" y="869136"/>
                </a:lnTo>
                <a:lnTo>
                  <a:pt x="1689326" y="0"/>
                </a:lnTo>
                <a:lnTo>
                  <a:pt x="1960940" y="0"/>
                </a:lnTo>
                <a:lnTo>
                  <a:pt x="1559647" y="1226601"/>
                </a:lnTo>
                <a:lnTo>
                  <a:pt x="1254727" y="1226601"/>
                </a:lnTo>
                <a:lnTo>
                  <a:pt x="984856" y="396020"/>
                </a:lnTo>
                <a:lnTo>
                  <a:pt x="706222" y="1226601"/>
                </a:lnTo>
                <a:lnTo>
                  <a:pt x="403055" y="1226601"/>
                </a:lnTo>
                <a:lnTo>
                  <a:pt x="0" y="0"/>
                </a:lnTo>
                <a:close/>
              </a:path>
            </a:pathLst>
          </a:custGeom>
          <a:solidFill>
            <a:schemeClr val="tx1">
              <a:lumMod val="75000"/>
              <a:lumOff val="2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20" name="Freeform: Shape 19"/>
          <p:cNvSpPr/>
          <p:nvPr/>
        </p:nvSpPr>
        <p:spPr>
          <a:xfrm>
            <a:off x="7735060" y="4144505"/>
            <a:ext cx="1135152" cy="1302668"/>
          </a:xfrm>
          <a:custGeom>
            <a:avLst/>
            <a:gdLst>
              <a:gd name="connsiteX0" fmla="*/ 0 w 1068866"/>
              <a:gd name="connsiteY0" fmla="*/ 0 h 1226601"/>
              <a:gd name="connsiteX1" fmla="*/ 1068866 w 1068866"/>
              <a:gd name="connsiteY1" fmla="*/ 0 h 1226601"/>
              <a:gd name="connsiteX2" fmla="*/ 1068866 w 1068866"/>
              <a:gd name="connsiteY2" fmla="*/ 231124 h 1226601"/>
              <a:gd name="connsiteX3" fmla="*/ 676284 w 1068866"/>
              <a:gd name="connsiteY3" fmla="*/ 231124 h 1226601"/>
              <a:gd name="connsiteX4" fmla="*/ 676284 w 1068866"/>
              <a:gd name="connsiteY4" fmla="*/ 1226601 h 1226601"/>
              <a:gd name="connsiteX5" fmla="*/ 392581 w 1068866"/>
              <a:gd name="connsiteY5" fmla="*/ 1226601 h 1226601"/>
              <a:gd name="connsiteX6" fmla="*/ 392581 w 1068866"/>
              <a:gd name="connsiteY6" fmla="*/ 231124 h 1226601"/>
              <a:gd name="connsiteX7" fmla="*/ 0 w 1068866"/>
              <a:gd name="connsiteY7" fmla="*/ 231124 h 1226601"/>
              <a:gd name="connsiteX8" fmla="*/ 0 w 1068866"/>
              <a:gd name="connsiteY8" fmla="*/ 0 h 122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8866" h="1226601">
                <a:moveTo>
                  <a:pt x="0" y="0"/>
                </a:moveTo>
                <a:lnTo>
                  <a:pt x="1068866" y="0"/>
                </a:lnTo>
                <a:lnTo>
                  <a:pt x="1068866" y="231124"/>
                </a:lnTo>
                <a:lnTo>
                  <a:pt x="676284" y="231124"/>
                </a:lnTo>
                <a:lnTo>
                  <a:pt x="676284" y="1226601"/>
                </a:lnTo>
                <a:lnTo>
                  <a:pt x="392581" y="1226601"/>
                </a:lnTo>
                <a:lnTo>
                  <a:pt x="392581" y="231124"/>
                </a:lnTo>
                <a:lnTo>
                  <a:pt x="0" y="231124"/>
                </a:lnTo>
                <a:lnTo>
                  <a:pt x="0" y="0"/>
                </a:lnTo>
                <a:close/>
              </a:path>
            </a:pathLst>
          </a:custGeom>
          <a:solidFill>
            <a:schemeClr val="tx1">
              <a:lumMod val="75000"/>
              <a:lumOff val="2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grpSp>
        <p:nvGrpSpPr>
          <p:cNvPr id="26" name="Group 25"/>
          <p:cNvGrpSpPr/>
          <p:nvPr/>
        </p:nvGrpSpPr>
        <p:grpSpPr>
          <a:xfrm>
            <a:off x="4032986" y="1130733"/>
            <a:ext cx="3567209" cy="732138"/>
            <a:chOff x="2396859" y="3641784"/>
            <a:chExt cx="3567209" cy="732138"/>
          </a:xfrm>
        </p:grpSpPr>
        <p:sp>
          <p:nvSpPr>
            <p:cNvPr id="27" name="Rectangle 26"/>
            <p:cNvSpPr/>
            <p:nvPr/>
          </p:nvSpPr>
          <p:spPr>
            <a:xfrm>
              <a:off x="2396859" y="4043087"/>
              <a:ext cx="3388333" cy="330835"/>
            </a:xfrm>
            <a:prstGeom prst="rect">
              <a:avLst/>
            </a:prstGeom>
          </p:spPr>
          <p:txBody>
            <a:bodyPr wrap="square">
              <a:spAutoFit/>
            </a:bodyPr>
            <a:lstStyle/>
            <a:p>
              <a:pPr>
                <a:lnSpc>
                  <a:spcPct val="130000"/>
                </a:lnSpc>
              </a:pPr>
              <a:r>
                <a:rPr lang="zh-CN" altLang="en-US" sz="1200" dirty="0">
                  <a:solidFill>
                    <a:schemeClr val="tx1">
                      <a:lumMod val="50000"/>
                      <a:lumOff val="50000"/>
                    </a:schemeClr>
                  </a:solidFill>
                  <a:latin typeface="Segoe UI Light" panose="020B0502040204020203" pitchFamily="34" charset="0"/>
                  <a:ea typeface="Open Sans Light" panose="020B0306030504020204" pitchFamily="34" charset="0"/>
                  <a:cs typeface="Segoe UI Light" panose="020B0502040204020203" pitchFamily="34" charset="0"/>
                </a:rPr>
                <a:t>输入人员信息后点击</a:t>
              </a:r>
              <a:r>
                <a:rPr lang="zh-CN" altLang="en-US" sz="1200" dirty="0">
                  <a:solidFill>
                    <a:schemeClr val="tx1">
                      <a:lumMod val="50000"/>
                      <a:lumOff val="50000"/>
                    </a:schemeClr>
                  </a:solidFill>
                  <a:latin typeface="Segoe UI Light" panose="020B0502040204020203" pitchFamily="34" charset="0"/>
                  <a:ea typeface="Open Sans Light" panose="020B0306030504020204" pitchFamily="34" charset="0"/>
                  <a:cs typeface="Segoe UI Light" panose="020B0502040204020203" pitchFamily="34" charset="0"/>
                </a:rPr>
                <a:t>确认即可</a:t>
              </a:r>
              <a:endParaRPr lang="zh-CN" altLang="en-US" sz="1200" dirty="0">
                <a:solidFill>
                  <a:schemeClr val="tx1">
                    <a:lumMod val="50000"/>
                    <a:lumOff val="50000"/>
                  </a:schemeClr>
                </a:solidFill>
                <a:latin typeface="Segoe UI Light" panose="020B0502040204020203" pitchFamily="34" charset="0"/>
                <a:ea typeface="Open Sans Light" panose="020B0306030504020204" pitchFamily="34" charset="0"/>
                <a:cs typeface="Segoe UI Light" panose="020B0502040204020203" pitchFamily="34" charset="0"/>
              </a:endParaRPr>
            </a:p>
          </p:txBody>
        </p:sp>
        <p:sp>
          <p:nvSpPr>
            <p:cNvPr id="28" name="Rectangle 27"/>
            <p:cNvSpPr/>
            <p:nvPr/>
          </p:nvSpPr>
          <p:spPr>
            <a:xfrm>
              <a:off x="2396861" y="3641784"/>
              <a:ext cx="3567207" cy="368300"/>
            </a:xfrm>
            <a:prstGeom prst="rect">
              <a:avLst/>
            </a:prstGeom>
          </p:spPr>
          <p:txBody>
            <a:bodyPr wrap="square">
              <a:spAutoFit/>
            </a:bodyPr>
            <a:lstStyle/>
            <a:p>
              <a:r>
                <a:rPr lang="zh-CN" altLang="en-US" b="1" dirty="0">
                  <a:solidFill>
                    <a:schemeClr val="tx1">
                      <a:lumMod val="75000"/>
                      <a:lumOff val="25000"/>
                    </a:schemeClr>
                  </a:solidFill>
                  <a:latin typeface="Poppins" panose="00000500000000000000" pitchFamily="2" charset="0"/>
                  <a:cs typeface="Poppins" panose="00000500000000000000" pitchFamily="2" charset="0"/>
                </a:rPr>
                <a:t>依次输入人员</a:t>
              </a:r>
              <a:r>
                <a:rPr lang="zh-CN" altLang="en-US" b="1" dirty="0">
                  <a:solidFill>
                    <a:schemeClr val="tx1">
                      <a:lumMod val="75000"/>
                      <a:lumOff val="25000"/>
                    </a:schemeClr>
                  </a:solidFill>
                  <a:latin typeface="Poppins" panose="00000500000000000000" pitchFamily="2" charset="0"/>
                  <a:cs typeface="Poppins" panose="00000500000000000000" pitchFamily="2" charset="0"/>
                </a:rPr>
                <a:t>信息</a:t>
              </a:r>
              <a:endParaRPr lang="zh-CN" altLang="en-US" b="1" dirty="0">
                <a:solidFill>
                  <a:schemeClr val="tx1">
                    <a:lumMod val="75000"/>
                    <a:lumOff val="25000"/>
                  </a:schemeClr>
                </a:solidFill>
                <a:latin typeface="Poppins" panose="00000500000000000000" pitchFamily="2" charset="0"/>
                <a:cs typeface="Poppins" panose="00000500000000000000" pitchFamily="2" charset="0"/>
              </a:endParaRPr>
            </a:p>
          </p:txBody>
        </p:sp>
      </p:grpSp>
      <p:sp>
        <p:nvSpPr>
          <p:cNvPr id="31" name="Rectangle 30"/>
          <p:cNvSpPr/>
          <p:nvPr/>
        </p:nvSpPr>
        <p:spPr>
          <a:xfrm>
            <a:off x="7853045" y="1532890"/>
            <a:ext cx="3982720" cy="368300"/>
          </a:xfrm>
          <a:prstGeom prst="rect">
            <a:avLst/>
          </a:prstGeom>
        </p:spPr>
        <p:txBody>
          <a:bodyPr wrap="square">
            <a:spAutoFit/>
          </a:bodyPr>
          <a:lstStyle/>
          <a:p>
            <a:r>
              <a:rPr lang="zh-CN" altLang="id-ID" b="1" dirty="0">
                <a:solidFill>
                  <a:schemeClr val="tx1">
                    <a:lumMod val="75000"/>
                    <a:lumOff val="25000"/>
                  </a:schemeClr>
                </a:solidFill>
                <a:latin typeface="Poppins" panose="00000500000000000000" pitchFamily="2" charset="0"/>
                <a:cs typeface="Poppins" panose="00000500000000000000" pitchFamily="2" charset="0"/>
              </a:rPr>
              <a:t>点击确认后便可以在人员信息</a:t>
            </a:r>
            <a:r>
              <a:rPr lang="zh-CN" altLang="id-ID" b="1" dirty="0">
                <a:solidFill>
                  <a:schemeClr val="tx1">
                    <a:lumMod val="75000"/>
                    <a:lumOff val="25000"/>
                  </a:schemeClr>
                </a:solidFill>
                <a:latin typeface="Poppins" panose="00000500000000000000" pitchFamily="2" charset="0"/>
                <a:cs typeface="Poppins" panose="00000500000000000000" pitchFamily="2" charset="0"/>
              </a:rPr>
              <a:t>里查看</a:t>
            </a:r>
            <a:endParaRPr lang="zh-CN" altLang="id-ID" b="1" dirty="0">
              <a:solidFill>
                <a:schemeClr val="tx1">
                  <a:lumMod val="75000"/>
                  <a:lumOff val="25000"/>
                </a:schemeClr>
              </a:solidFill>
              <a:latin typeface="Poppins" panose="00000500000000000000" pitchFamily="2" charset="0"/>
              <a:cs typeface="Poppins" panose="00000500000000000000" pitchFamily="2" charset="0"/>
            </a:endParaRPr>
          </a:p>
        </p:txBody>
      </p:sp>
      <p:grpSp>
        <p:nvGrpSpPr>
          <p:cNvPr id="32" name="Group 31"/>
          <p:cNvGrpSpPr/>
          <p:nvPr/>
        </p:nvGrpSpPr>
        <p:grpSpPr>
          <a:xfrm>
            <a:off x="212826" y="1164388"/>
            <a:ext cx="3567209" cy="972168"/>
            <a:chOff x="2396859" y="3641784"/>
            <a:chExt cx="3567209" cy="972168"/>
          </a:xfrm>
        </p:grpSpPr>
        <p:sp>
          <p:nvSpPr>
            <p:cNvPr id="33" name="Rectangle 32"/>
            <p:cNvSpPr/>
            <p:nvPr/>
          </p:nvSpPr>
          <p:spPr>
            <a:xfrm>
              <a:off x="2396859" y="4043087"/>
              <a:ext cx="3388333" cy="570865"/>
            </a:xfrm>
            <a:prstGeom prst="rect">
              <a:avLst/>
            </a:prstGeom>
          </p:spPr>
          <p:txBody>
            <a:bodyPr wrap="square">
              <a:spAutoFit/>
            </a:bodyPr>
            <a:lstStyle/>
            <a:p>
              <a:pPr>
                <a:lnSpc>
                  <a:spcPct val="130000"/>
                </a:lnSpc>
              </a:pPr>
              <a:r>
                <a:rPr lang="zh-CN" altLang="id-ID" sz="1200" dirty="0">
                  <a:solidFill>
                    <a:schemeClr val="tx1">
                      <a:lumMod val="50000"/>
                      <a:lumOff val="50000"/>
                    </a:schemeClr>
                  </a:solidFill>
                  <a:latin typeface="Segoe UI Light" panose="020B0502040204020203" pitchFamily="34" charset="0"/>
                  <a:ea typeface="Open Sans Light" panose="020B0306030504020204" pitchFamily="34" charset="0"/>
                  <a:cs typeface="Segoe UI Light" panose="020B0502040204020203" pitchFamily="34" charset="0"/>
                </a:rPr>
                <a:t>点击新增按钮过后系统会自动弹出用户的各项信息以方便管理员填写</a:t>
              </a:r>
              <a:r>
                <a:rPr lang="zh-CN" altLang="id-ID" sz="1200" dirty="0">
                  <a:solidFill>
                    <a:schemeClr val="tx1">
                      <a:lumMod val="50000"/>
                      <a:lumOff val="50000"/>
                    </a:schemeClr>
                  </a:solidFill>
                  <a:latin typeface="Segoe UI Light" panose="020B0502040204020203" pitchFamily="34" charset="0"/>
                  <a:ea typeface="Open Sans Light" panose="020B0306030504020204" pitchFamily="34" charset="0"/>
                  <a:cs typeface="Segoe UI Light" panose="020B0502040204020203" pitchFamily="34" charset="0"/>
                </a:rPr>
                <a:t>统计</a:t>
              </a:r>
              <a:endParaRPr lang="zh-CN" altLang="id-ID" sz="1200" dirty="0">
                <a:solidFill>
                  <a:schemeClr val="tx1">
                    <a:lumMod val="50000"/>
                    <a:lumOff val="50000"/>
                  </a:schemeClr>
                </a:solidFill>
                <a:latin typeface="Segoe UI Light" panose="020B0502040204020203" pitchFamily="34" charset="0"/>
                <a:ea typeface="Open Sans Light" panose="020B0306030504020204" pitchFamily="34" charset="0"/>
                <a:cs typeface="Segoe UI Light" panose="020B0502040204020203" pitchFamily="34" charset="0"/>
              </a:endParaRPr>
            </a:p>
          </p:txBody>
        </p:sp>
        <p:sp>
          <p:nvSpPr>
            <p:cNvPr id="34" name="Rectangle 33"/>
            <p:cNvSpPr/>
            <p:nvPr/>
          </p:nvSpPr>
          <p:spPr>
            <a:xfrm>
              <a:off x="2396861" y="3641784"/>
              <a:ext cx="3567207" cy="368300"/>
            </a:xfrm>
            <a:prstGeom prst="rect">
              <a:avLst/>
            </a:prstGeom>
          </p:spPr>
          <p:txBody>
            <a:bodyPr wrap="square">
              <a:spAutoFit/>
            </a:bodyPr>
            <a:lstStyle/>
            <a:p>
              <a:r>
                <a:rPr lang="zh-CN" altLang="id-ID" b="1" dirty="0">
                  <a:solidFill>
                    <a:schemeClr val="tx1">
                      <a:lumMod val="75000"/>
                      <a:lumOff val="25000"/>
                    </a:schemeClr>
                  </a:solidFill>
                  <a:latin typeface="Poppins" panose="00000500000000000000" pitchFamily="2" charset="0"/>
                  <a:cs typeface="Poppins" panose="00000500000000000000" pitchFamily="2" charset="0"/>
                </a:rPr>
                <a:t>点击</a:t>
              </a:r>
              <a:r>
                <a:rPr lang="zh-CN" altLang="id-ID" b="1" dirty="0">
                  <a:solidFill>
                    <a:schemeClr val="tx1">
                      <a:lumMod val="75000"/>
                      <a:lumOff val="25000"/>
                    </a:schemeClr>
                  </a:solidFill>
                  <a:latin typeface="Poppins" panose="00000500000000000000" pitchFamily="2" charset="0"/>
                  <a:cs typeface="Poppins" panose="00000500000000000000" pitchFamily="2" charset="0"/>
                </a:rPr>
                <a:t>新增</a:t>
              </a:r>
              <a:endParaRPr lang="zh-CN" altLang="id-ID" b="1" dirty="0">
                <a:solidFill>
                  <a:schemeClr val="tx1">
                    <a:lumMod val="75000"/>
                    <a:lumOff val="25000"/>
                  </a:schemeClr>
                </a:solidFill>
                <a:latin typeface="Poppins" panose="00000500000000000000" pitchFamily="2" charset="0"/>
                <a:cs typeface="Poppins" panose="00000500000000000000" pitchFamily="2" charset="0"/>
              </a:endParaRPr>
            </a:p>
          </p:txBody>
        </p:sp>
      </p:grpSp>
      <p:pic>
        <p:nvPicPr>
          <p:cNvPr id="5" name="图片占位符 4" descr="4b30cc689953de1f5ad08b99f3fa394"/>
          <p:cNvPicPr>
            <a:picLocks noChangeAspect="1"/>
          </p:cNvPicPr>
          <p:nvPr>
            <p:ph type="pic" sz="quarter" idx="10"/>
          </p:nvPr>
        </p:nvPicPr>
        <p:blipFill>
          <a:blip r:embed="rId1"/>
          <a:stretch>
            <a:fillRect/>
          </a:stretch>
        </p:blipFill>
        <p:spPr>
          <a:xfrm>
            <a:off x="501650" y="2356485"/>
            <a:ext cx="3408680" cy="2362200"/>
          </a:xfrm>
          <a:prstGeom prst="rect">
            <a:avLst/>
          </a:prstGeom>
        </p:spPr>
      </p:pic>
      <p:pic>
        <p:nvPicPr>
          <p:cNvPr id="6" name="图片 5" descr="2942f147ac49c36d6a719828bd05c2b"/>
          <p:cNvPicPr>
            <a:picLocks noChangeAspect="1"/>
          </p:cNvPicPr>
          <p:nvPr/>
        </p:nvPicPr>
        <p:blipFill>
          <a:blip r:embed="rId2"/>
          <a:stretch>
            <a:fillRect/>
          </a:stretch>
        </p:blipFill>
        <p:spPr>
          <a:xfrm>
            <a:off x="1397635" y="3107055"/>
            <a:ext cx="3350895" cy="3612515"/>
          </a:xfrm>
          <a:prstGeom prst="rect">
            <a:avLst/>
          </a:prstGeom>
        </p:spPr>
      </p:pic>
      <p:pic>
        <p:nvPicPr>
          <p:cNvPr id="7" name="图片 6" descr="55efea96b82fb10f9a0e91167f33a72"/>
          <p:cNvPicPr>
            <a:picLocks noChangeAspect="1"/>
          </p:cNvPicPr>
          <p:nvPr/>
        </p:nvPicPr>
        <p:blipFill>
          <a:blip r:embed="rId3"/>
          <a:stretch>
            <a:fillRect/>
          </a:stretch>
        </p:blipFill>
        <p:spPr>
          <a:xfrm>
            <a:off x="3176905" y="2169795"/>
            <a:ext cx="4759960" cy="2007235"/>
          </a:xfrm>
          <a:prstGeom prst="rect">
            <a:avLst/>
          </a:prstGeom>
        </p:spPr>
      </p:pic>
      <p:pic>
        <p:nvPicPr>
          <p:cNvPr id="8" name="图片 7" descr="8957848b27a83a176f29f568fbed1c7"/>
          <p:cNvPicPr>
            <a:picLocks noChangeAspect="1"/>
          </p:cNvPicPr>
          <p:nvPr/>
        </p:nvPicPr>
        <p:blipFill>
          <a:blip r:embed="rId4"/>
          <a:stretch>
            <a:fillRect/>
          </a:stretch>
        </p:blipFill>
        <p:spPr>
          <a:xfrm>
            <a:off x="3284220" y="2832735"/>
            <a:ext cx="8663940" cy="3886835"/>
          </a:xfrm>
          <a:prstGeom prst="rect">
            <a:avLst/>
          </a:prstGeom>
        </p:spPr>
      </p:pic>
      <p:sp>
        <p:nvSpPr>
          <p:cNvPr id="2" name="文本框 1"/>
          <p:cNvSpPr txBox="1"/>
          <p:nvPr/>
        </p:nvSpPr>
        <p:spPr>
          <a:xfrm>
            <a:off x="2689225" y="354330"/>
            <a:ext cx="6076315" cy="645160"/>
          </a:xfrm>
          <a:prstGeom prst="rect">
            <a:avLst/>
          </a:prstGeom>
          <a:noFill/>
        </p:spPr>
        <p:txBody>
          <a:bodyPr wrap="square" rtlCol="0">
            <a:spAutoFit/>
          </a:bodyPr>
          <a:p>
            <a:pPr algn="ctr"/>
            <a:r>
              <a:rPr lang="zh-CN" altLang="en-US" sz="3600" b="1"/>
              <a:t>对人员信息</a:t>
            </a:r>
            <a:r>
              <a:rPr lang="zh-CN" altLang="en-US" sz="3600" b="1">
                <a:sym typeface="+mn-ea"/>
              </a:rPr>
              <a:t>实现</a:t>
            </a:r>
            <a:r>
              <a:rPr lang="zh-CN" altLang="en-US" sz="3600" b="1"/>
              <a:t>增加操作</a:t>
            </a:r>
            <a:endParaRPr lang="zh-CN" altLang="en-US" sz="3600" b="1"/>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6" presetClass="entr" presetSubtype="32" fill="hold" nodeType="withEffect">
                                  <p:stCondLst>
                                    <p:cond delay="500"/>
                                  </p:stCondLst>
                                  <p:childTnLst>
                                    <p:set>
                                      <p:cBhvr>
                                        <p:cTn id="15" dur="1" fill="hold">
                                          <p:stCondLst>
                                            <p:cond delay="0"/>
                                          </p:stCondLst>
                                        </p:cTn>
                                        <p:tgtEl>
                                          <p:spTgt spid="32"/>
                                        </p:tgtEl>
                                        <p:attrNameLst>
                                          <p:attrName>style.visibility</p:attrName>
                                        </p:attrNameLst>
                                      </p:cBhvr>
                                      <p:to>
                                        <p:strVal val="visible"/>
                                      </p:to>
                                    </p:set>
                                    <p:animEffect transition="in" filter="circle(out)">
                                      <p:cBhvr>
                                        <p:cTn id="16" dur="750"/>
                                        <p:tgtEl>
                                          <p:spTgt spid="32"/>
                                        </p:tgtEl>
                                      </p:cBhvr>
                                    </p:animEffect>
                                  </p:childTnLst>
                                </p:cTn>
                              </p:par>
                              <p:par>
                                <p:cTn id="17" presetID="6" presetClass="entr" presetSubtype="32" fill="hold" nodeType="withEffect">
                                  <p:stCondLst>
                                    <p:cond delay="500"/>
                                  </p:stCondLst>
                                  <p:childTnLst>
                                    <p:set>
                                      <p:cBhvr>
                                        <p:cTn id="18" dur="1" fill="hold">
                                          <p:stCondLst>
                                            <p:cond delay="0"/>
                                          </p:stCondLst>
                                        </p:cTn>
                                        <p:tgtEl>
                                          <p:spTgt spid="26"/>
                                        </p:tgtEl>
                                        <p:attrNameLst>
                                          <p:attrName>style.visibility</p:attrName>
                                        </p:attrNameLst>
                                      </p:cBhvr>
                                      <p:to>
                                        <p:strVal val="visible"/>
                                      </p:to>
                                    </p:set>
                                    <p:animEffect transition="in" filter="circle(out)">
                                      <p:cBhvr>
                                        <p:cTn id="19" dur="750"/>
                                        <p:tgtEl>
                                          <p:spTgt spid="26"/>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down)">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blinds(horizontal)">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8"/>
                                        </p:tgtEl>
                                        <p:attrNameLst>
                                          <p:attrName>style.visibility</p:attrName>
                                        </p:attrNameLst>
                                      </p:cBhvr>
                                      <p:to>
                                        <p:strVal val="visible"/>
                                      </p:to>
                                    </p:set>
                                    <p:anim calcmode="lin" valueType="num">
                                      <p:cBhvr additive="base">
                                        <p:cTn id="44" dur="500" fill="hold"/>
                                        <p:tgtEl>
                                          <p:spTgt spid="8"/>
                                        </p:tgtEl>
                                        <p:attrNameLst>
                                          <p:attrName>ppt_x</p:attrName>
                                        </p:attrNameLst>
                                      </p:cBhvr>
                                      <p:tavLst>
                                        <p:tav tm="0">
                                          <p:val>
                                            <p:strVal val="#ppt_x"/>
                                          </p:val>
                                        </p:tav>
                                        <p:tav tm="100000">
                                          <p:val>
                                            <p:strVal val="#ppt_x"/>
                                          </p:val>
                                        </p:tav>
                                      </p:tavLst>
                                    </p:anim>
                                    <p:anim calcmode="lin" valueType="num">
                                      <p:cBhvr additive="base">
                                        <p:cTn id="4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2" grpId="0" animBg="1"/>
      <p:bldP spid="20" grpId="0" animBg="1"/>
      <p:bldP spid="31" grpId="0"/>
      <p:bldP spid="31"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flipV="1">
            <a:off x="0" y="0"/>
            <a:ext cx="12192000" cy="2439159"/>
            <a:chOff x="0" y="4298077"/>
            <a:chExt cx="12192000" cy="2559924"/>
          </a:xfrm>
        </p:grpSpPr>
        <p:sp>
          <p:nvSpPr>
            <p:cNvPr id="4" name="Rectangle 14"/>
            <p:cNvSpPr/>
            <p:nvPr/>
          </p:nvSpPr>
          <p:spPr>
            <a:xfrm>
              <a:off x="0" y="4298077"/>
              <a:ext cx="12192000" cy="2559924"/>
            </a:xfrm>
            <a:custGeom>
              <a:avLst/>
              <a:gdLst>
                <a:gd name="connsiteX0" fmla="*/ 0 w 12192000"/>
                <a:gd name="connsiteY0" fmla="*/ 0 h 2374490"/>
                <a:gd name="connsiteX1" fmla="*/ 12192000 w 12192000"/>
                <a:gd name="connsiteY1" fmla="*/ 0 h 2374490"/>
                <a:gd name="connsiteX2" fmla="*/ 12192000 w 12192000"/>
                <a:gd name="connsiteY2" fmla="*/ 2374490 h 2374490"/>
                <a:gd name="connsiteX3" fmla="*/ 0 w 12192000"/>
                <a:gd name="connsiteY3" fmla="*/ 2374490 h 2374490"/>
                <a:gd name="connsiteX4" fmla="*/ 0 w 12192000"/>
                <a:gd name="connsiteY4" fmla="*/ 0 h 2374490"/>
                <a:gd name="connsiteX0-1" fmla="*/ 0 w 12192000"/>
                <a:gd name="connsiteY0-2" fmla="*/ 0 h 2374490"/>
                <a:gd name="connsiteX1-3" fmla="*/ 12192000 w 12192000"/>
                <a:gd name="connsiteY1-4" fmla="*/ 0 h 2374490"/>
                <a:gd name="connsiteX2-5" fmla="*/ 12192000 w 12192000"/>
                <a:gd name="connsiteY2-6" fmla="*/ 2374490 h 2374490"/>
                <a:gd name="connsiteX3-7" fmla="*/ 0 w 12192000"/>
                <a:gd name="connsiteY3-8" fmla="*/ 2374490 h 2374490"/>
                <a:gd name="connsiteX4-9" fmla="*/ 0 w 12192000"/>
                <a:gd name="connsiteY4-10" fmla="*/ 0 h 2374490"/>
                <a:gd name="connsiteX0-11" fmla="*/ 0 w 12192000"/>
                <a:gd name="connsiteY0-12" fmla="*/ 81176 h 2455666"/>
                <a:gd name="connsiteX1-13" fmla="*/ 12192000 w 12192000"/>
                <a:gd name="connsiteY1-14" fmla="*/ 81176 h 2455666"/>
                <a:gd name="connsiteX2-15" fmla="*/ 12192000 w 12192000"/>
                <a:gd name="connsiteY2-16" fmla="*/ 2455666 h 2455666"/>
                <a:gd name="connsiteX3-17" fmla="*/ 0 w 12192000"/>
                <a:gd name="connsiteY3-18" fmla="*/ 2455666 h 2455666"/>
                <a:gd name="connsiteX4-19" fmla="*/ 0 w 12192000"/>
                <a:gd name="connsiteY4-20" fmla="*/ 81176 h 2455666"/>
                <a:gd name="connsiteX0-21" fmla="*/ 0 w 12192000"/>
                <a:gd name="connsiteY0-22" fmla="*/ 65090 h 2439580"/>
                <a:gd name="connsiteX1-23" fmla="*/ 12192000 w 12192000"/>
                <a:gd name="connsiteY1-24" fmla="*/ 65090 h 2439580"/>
                <a:gd name="connsiteX2-25" fmla="*/ 12192000 w 12192000"/>
                <a:gd name="connsiteY2-26" fmla="*/ 2439580 h 2439580"/>
                <a:gd name="connsiteX3-27" fmla="*/ 0 w 12192000"/>
                <a:gd name="connsiteY3-28" fmla="*/ 2439580 h 2439580"/>
                <a:gd name="connsiteX4-29" fmla="*/ 0 w 12192000"/>
                <a:gd name="connsiteY4-30" fmla="*/ 65090 h 243958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2439580">
                  <a:moveTo>
                    <a:pt x="0" y="65090"/>
                  </a:moveTo>
                  <a:cubicBezTo>
                    <a:pt x="4506451" y="2498574"/>
                    <a:pt x="8186993" y="-465852"/>
                    <a:pt x="12192000" y="65090"/>
                  </a:cubicBezTo>
                  <a:lnTo>
                    <a:pt x="12192000" y="2439580"/>
                  </a:lnTo>
                  <a:lnTo>
                    <a:pt x="0" y="2439580"/>
                  </a:lnTo>
                  <a:lnTo>
                    <a:pt x="0" y="6509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Segoe UI" panose="020B0502040204020203" pitchFamily="34" charset="0"/>
              </a:endParaRPr>
            </a:p>
          </p:txBody>
        </p:sp>
        <p:sp>
          <p:nvSpPr>
            <p:cNvPr id="5" name="Rectangle 14"/>
            <p:cNvSpPr/>
            <p:nvPr/>
          </p:nvSpPr>
          <p:spPr>
            <a:xfrm>
              <a:off x="0" y="4532235"/>
              <a:ext cx="12192000" cy="2325765"/>
            </a:xfrm>
            <a:custGeom>
              <a:avLst/>
              <a:gdLst>
                <a:gd name="connsiteX0" fmla="*/ 0 w 12192000"/>
                <a:gd name="connsiteY0" fmla="*/ 0 h 2374490"/>
                <a:gd name="connsiteX1" fmla="*/ 12192000 w 12192000"/>
                <a:gd name="connsiteY1" fmla="*/ 0 h 2374490"/>
                <a:gd name="connsiteX2" fmla="*/ 12192000 w 12192000"/>
                <a:gd name="connsiteY2" fmla="*/ 2374490 h 2374490"/>
                <a:gd name="connsiteX3" fmla="*/ 0 w 12192000"/>
                <a:gd name="connsiteY3" fmla="*/ 2374490 h 2374490"/>
                <a:gd name="connsiteX4" fmla="*/ 0 w 12192000"/>
                <a:gd name="connsiteY4" fmla="*/ 0 h 2374490"/>
                <a:gd name="connsiteX0-1" fmla="*/ 0 w 12192000"/>
                <a:gd name="connsiteY0-2" fmla="*/ 0 h 2374490"/>
                <a:gd name="connsiteX1-3" fmla="*/ 12192000 w 12192000"/>
                <a:gd name="connsiteY1-4" fmla="*/ 0 h 2374490"/>
                <a:gd name="connsiteX2-5" fmla="*/ 12192000 w 12192000"/>
                <a:gd name="connsiteY2-6" fmla="*/ 2374490 h 2374490"/>
                <a:gd name="connsiteX3-7" fmla="*/ 0 w 12192000"/>
                <a:gd name="connsiteY3-8" fmla="*/ 2374490 h 2374490"/>
                <a:gd name="connsiteX4-9" fmla="*/ 0 w 12192000"/>
                <a:gd name="connsiteY4-10" fmla="*/ 0 h 2374490"/>
                <a:gd name="connsiteX0-11" fmla="*/ 0 w 12192000"/>
                <a:gd name="connsiteY0-12" fmla="*/ 81176 h 2455666"/>
                <a:gd name="connsiteX1-13" fmla="*/ 12192000 w 12192000"/>
                <a:gd name="connsiteY1-14" fmla="*/ 81176 h 2455666"/>
                <a:gd name="connsiteX2-15" fmla="*/ 12192000 w 12192000"/>
                <a:gd name="connsiteY2-16" fmla="*/ 2455666 h 2455666"/>
                <a:gd name="connsiteX3-17" fmla="*/ 0 w 12192000"/>
                <a:gd name="connsiteY3-18" fmla="*/ 2455666 h 2455666"/>
                <a:gd name="connsiteX4-19" fmla="*/ 0 w 12192000"/>
                <a:gd name="connsiteY4-20" fmla="*/ 81176 h 2455666"/>
                <a:gd name="connsiteX0-21" fmla="*/ 0 w 12192000"/>
                <a:gd name="connsiteY0-22" fmla="*/ 65090 h 2439580"/>
                <a:gd name="connsiteX1-23" fmla="*/ 12192000 w 12192000"/>
                <a:gd name="connsiteY1-24" fmla="*/ 65090 h 2439580"/>
                <a:gd name="connsiteX2-25" fmla="*/ 12192000 w 12192000"/>
                <a:gd name="connsiteY2-26" fmla="*/ 2439580 h 2439580"/>
                <a:gd name="connsiteX3-27" fmla="*/ 0 w 12192000"/>
                <a:gd name="connsiteY3-28" fmla="*/ 2439580 h 2439580"/>
                <a:gd name="connsiteX4-29" fmla="*/ 0 w 12192000"/>
                <a:gd name="connsiteY4-30" fmla="*/ 65090 h 243958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2439580">
                  <a:moveTo>
                    <a:pt x="0" y="65090"/>
                  </a:moveTo>
                  <a:cubicBezTo>
                    <a:pt x="4506451" y="2498574"/>
                    <a:pt x="8186993" y="-465852"/>
                    <a:pt x="12192000" y="65090"/>
                  </a:cubicBezTo>
                  <a:lnTo>
                    <a:pt x="12192000" y="2439580"/>
                  </a:lnTo>
                  <a:lnTo>
                    <a:pt x="0" y="2439580"/>
                  </a:lnTo>
                  <a:lnTo>
                    <a:pt x="0" y="65090"/>
                  </a:lnTo>
                  <a:close/>
                </a:path>
              </a:pathLst>
            </a:custGeom>
            <a:gradFill>
              <a:gsLst>
                <a:gs pos="99000">
                  <a:schemeClr val="accent1">
                    <a:lumMod val="75000"/>
                  </a:schemeClr>
                </a:gs>
                <a:gs pos="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Segoe UI" panose="020B0502040204020203" pitchFamily="34" charset="0"/>
              </a:endParaRPr>
            </a:p>
          </p:txBody>
        </p:sp>
      </p:grpSp>
      <p:sp>
        <p:nvSpPr>
          <p:cNvPr id="6" name="Rectangle: Rounded Corners 5"/>
          <p:cNvSpPr/>
          <p:nvPr/>
        </p:nvSpPr>
        <p:spPr>
          <a:xfrm>
            <a:off x="1039136" y="957263"/>
            <a:ext cx="10114998" cy="4943474"/>
          </a:xfrm>
          <a:prstGeom prst="roundRect">
            <a:avLst>
              <a:gd name="adj" fmla="val 3921"/>
            </a:avLst>
          </a:prstGeom>
          <a:solidFill>
            <a:schemeClr val="bg1"/>
          </a:solidFill>
          <a:ln>
            <a:noFill/>
          </a:ln>
          <a:effectLst>
            <a:outerShdw blurRad="1270000" dist="508000" dir="5400000" sx="85000" sy="85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dirty="0">
              <a:solidFill>
                <a:srgbClr val="6D7381"/>
              </a:solidFill>
              <a:latin typeface="Poppins" panose="00000500000000000000" pitchFamily="2" charset="0"/>
            </a:endParaRPr>
          </a:p>
        </p:txBody>
      </p:sp>
      <p:sp>
        <p:nvSpPr>
          <p:cNvPr id="13" name="Rectangle 12"/>
          <p:cNvSpPr/>
          <p:nvPr/>
        </p:nvSpPr>
        <p:spPr>
          <a:xfrm>
            <a:off x="2819401" y="1537006"/>
            <a:ext cx="6553200" cy="953135"/>
          </a:xfrm>
          <a:prstGeom prst="rect">
            <a:avLst/>
          </a:prstGeom>
        </p:spPr>
        <p:txBody>
          <a:bodyPr wrap="square">
            <a:spAutoFit/>
          </a:bodyPr>
          <a:lstStyle/>
          <a:p>
            <a:pPr algn="ctr"/>
            <a:r>
              <a:rPr lang="zh-CN" altLang="en-US" sz="2800" b="1" dirty="0">
                <a:solidFill>
                  <a:srgbClr val="535761"/>
                </a:solidFill>
                <a:latin typeface="Poppins" panose="00000500000000000000" pitchFamily="2" charset="0"/>
                <a:cs typeface="Poppins" panose="00000500000000000000" pitchFamily="2" charset="0"/>
              </a:rPr>
              <a:t>修改信息</a:t>
            </a:r>
            <a:endParaRPr lang="zh-CN" altLang="en-US" sz="2800" b="1" dirty="0">
              <a:solidFill>
                <a:srgbClr val="535761"/>
              </a:solidFill>
              <a:latin typeface="Poppins" panose="00000500000000000000" pitchFamily="2" charset="0"/>
              <a:cs typeface="Poppins" panose="00000500000000000000" pitchFamily="2" charset="0"/>
            </a:endParaRPr>
          </a:p>
          <a:p>
            <a:pPr algn="ctr"/>
            <a:r>
              <a:rPr lang="zh-CN" altLang="en-US" sz="1400" b="1" dirty="0">
                <a:solidFill>
                  <a:srgbClr val="535761"/>
                </a:solidFill>
                <a:latin typeface="Poppins" panose="00000500000000000000" pitchFamily="2" charset="0"/>
                <a:cs typeface="Poppins" panose="00000500000000000000" pitchFamily="2" charset="0"/>
              </a:rPr>
              <a:t>点击人员信息后面的编辑按钮，</a:t>
            </a:r>
            <a:r>
              <a:rPr lang="zh-CN" altLang="en-US" sz="1400" b="1" dirty="0">
                <a:solidFill>
                  <a:srgbClr val="535761"/>
                </a:solidFill>
                <a:latin typeface="Poppins" panose="00000500000000000000" pitchFamily="2" charset="0"/>
                <a:cs typeface="Poppins" panose="00000500000000000000" pitchFamily="2" charset="0"/>
              </a:rPr>
              <a:t>可进行修改人员信息，修改完需要修改的信息后点击确定</a:t>
            </a:r>
            <a:r>
              <a:rPr lang="zh-CN" altLang="en-US" sz="1400" b="1" dirty="0">
                <a:solidFill>
                  <a:srgbClr val="535761"/>
                </a:solidFill>
                <a:latin typeface="Poppins" panose="00000500000000000000" pitchFamily="2" charset="0"/>
                <a:cs typeface="Poppins" panose="00000500000000000000" pitchFamily="2" charset="0"/>
              </a:rPr>
              <a:t>即可</a:t>
            </a:r>
            <a:endParaRPr lang="zh-CN" altLang="en-US" sz="1400" b="1" dirty="0">
              <a:solidFill>
                <a:srgbClr val="535761"/>
              </a:solidFill>
              <a:latin typeface="Poppins" panose="00000500000000000000" pitchFamily="2" charset="0"/>
              <a:cs typeface="Poppins" panose="00000500000000000000" pitchFamily="2" charset="0"/>
            </a:endParaRPr>
          </a:p>
        </p:txBody>
      </p:sp>
      <p:grpSp>
        <p:nvGrpSpPr>
          <p:cNvPr id="23" name="Group 22"/>
          <p:cNvGrpSpPr/>
          <p:nvPr/>
        </p:nvGrpSpPr>
        <p:grpSpPr>
          <a:xfrm>
            <a:off x="6669674" y="5726726"/>
            <a:ext cx="4716243" cy="614805"/>
            <a:chOff x="3950226" y="4759889"/>
            <a:chExt cx="4716243" cy="614805"/>
          </a:xfrm>
        </p:grpSpPr>
        <p:sp>
          <p:nvSpPr>
            <p:cNvPr id="21" name="Rectangle 20"/>
            <p:cNvSpPr/>
            <p:nvPr/>
          </p:nvSpPr>
          <p:spPr>
            <a:xfrm>
              <a:off x="3950226" y="4759889"/>
              <a:ext cx="4716243" cy="368300"/>
            </a:xfrm>
            <a:prstGeom prst="rect">
              <a:avLst/>
            </a:prstGeom>
          </p:spPr>
          <p:txBody>
            <a:bodyPr wrap="square">
              <a:spAutoFit/>
            </a:bodyPr>
            <a:lstStyle/>
            <a:p>
              <a:pPr algn="ctr"/>
              <a:r>
                <a:rPr lang="en-US" altLang="id-ID" b="1" dirty="0">
                  <a:solidFill>
                    <a:schemeClr val="accent1"/>
                  </a:solidFill>
                  <a:latin typeface="Poppins" panose="00000500000000000000" pitchFamily="2" charset="0"/>
                  <a:cs typeface="Poppins" panose="00000500000000000000" pitchFamily="2" charset="0"/>
                </a:rPr>
                <a:t>YingQiXingDong</a:t>
              </a:r>
              <a:endParaRPr lang="en-US" altLang="id-ID" b="1" dirty="0">
                <a:solidFill>
                  <a:schemeClr val="accent1"/>
                </a:solidFill>
                <a:latin typeface="Poppins" panose="00000500000000000000" pitchFamily="2" charset="0"/>
                <a:cs typeface="Poppins" panose="00000500000000000000" pitchFamily="2" charset="0"/>
              </a:endParaRPr>
            </a:p>
          </p:txBody>
        </p:sp>
        <p:sp>
          <p:nvSpPr>
            <p:cNvPr id="22" name="Rectangle 21"/>
            <p:cNvSpPr/>
            <p:nvPr/>
          </p:nvSpPr>
          <p:spPr>
            <a:xfrm>
              <a:off x="4845888" y="5066917"/>
              <a:ext cx="2924919" cy="307777"/>
            </a:xfrm>
            <a:prstGeom prst="rect">
              <a:avLst/>
            </a:prstGeom>
          </p:spPr>
          <p:txBody>
            <a:bodyPr wrap="square">
              <a:spAutoFit/>
            </a:bodyPr>
            <a:lstStyle/>
            <a:p>
              <a:pPr algn="ctr"/>
              <a:r>
                <a:rPr lang="id-ID" sz="1400" dirty="0">
                  <a:solidFill>
                    <a:srgbClr val="6D7381"/>
                  </a:solidFill>
                  <a:latin typeface="Poppins" panose="00000500000000000000" pitchFamily="2" charset="0"/>
                  <a:ea typeface="Open Sans Light" panose="020B0306030504020204" pitchFamily="34" charset="0"/>
                  <a:cs typeface="Segoe UI Light" panose="020B0502040204020203" pitchFamily="34" charset="0"/>
                </a:rPr>
                <a:t>Manager</a:t>
              </a:r>
              <a:endParaRPr lang="id-ID" sz="1400" dirty="0">
                <a:latin typeface="Poppins" panose="00000500000000000000" pitchFamily="2" charset="0"/>
              </a:endParaRPr>
            </a:p>
          </p:txBody>
        </p:sp>
      </p:grpSp>
      <p:pic>
        <p:nvPicPr>
          <p:cNvPr id="8" name="图片 7" descr="92b528814a43b603009fba462662cd6"/>
          <p:cNvPicPr>
            <a:picLocks noChangeAspect="1"/>
          </p:cNvPicPr>
          <p:nvPr/>
        </p:nvPicPr>
        <p:blipFill>
          <a:blip r:embed="rId1"/>
          <a:stretch>
            <a:fillRect/>
          </a:stretch>
        </p:blipFill>
        <p:spPr>
          <a:xfrm>
            <a:off x="0" y="2835910"/>
            <a:ext cx="12192000" cy="1185545"/>
          </a:xfrm>
          <a:prstGeom prst="rect">
            <a:avLst/>
          </a:prstGeom>
        </p:spPr>
      </p:pic>
      <p:pic>
        <p:nvPicPr>
          <p:cNvPr id="10" name="图片 9" descr="be22015562397cad65258cf617b8c31"/>
          <p:cNvPicPr>
            <a:picLocks noChangeAspect="1"/>
          </p:cNvPicPr>
          <p:nvPr/>
        </p:nvPicPr>
        <p:blipFill>
          <a:blip r:embed="rId2"/>
          <a:stretch>
            <a:fillRect/>
          </a:stretch>
        </p:blipFill>
        <p:spPr>
          <a:xfrm>
            <a:off x="3105785" y="2552700"/>
            <a:ext cx="5981700" cy="4305300"/>
          </a:xfrm>
          <a:prstGeom prst="rect">
            <a:avLst/>
          </a:prstGeom>
        </p:spPr>
      </p:pic>
      <p:pic>
        <p:nvPicPr>
          <p:cNvPr id="16" name="图片 15" descr="a69707a0162d5c45181c9a9ec1f9e66"/>
          <p:cNvPicPr>
            <a:picLocks noChangeAspect="1"/>
          </p:cNvPicPr>
          <p:nvPr/>
        </p:nvPicPr>
        <p:blipFill>
          <a:blip r:embed="rId3"/>
          <a:stretch>
            <a:fillRect/>
          </a:stretch>
        </p:blipFill>
        <p:spPr>
          <a:xfrm>
            <a:off x="0" y="4521200"/>
            <a:ext cx="12192000" cy="13792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par>
                                    <p:cTn id="9" presetID="53" presetClass="entr" presetSubtype="16"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par>
                                    <p:cTn id="14" presetID="2" presetClass="entr" presetSubtype="4" fill="hold" grpId="1" nodeType="withEffect" p14:presetBounceEnd="66000">
                                      <p:stCondLst>
                                        <p:cond delay="500"/>
                                      </p:stCondLst>
                                      <p:childTnLst>
                                        <p:set>
                                          <p:cBhvr>
                                            <p:cTn id="15" dur="1" fill="hold">
                                              <p:stCondLst>
                                                <p:cond delay="0"/>
                                              </p:stCondLst>
                                            </p:cTn>
                                            <p:tgtEl>
                                              <p:spTgt spid="13"/>
                                            </p:tgtEl>
                                            <p:attrNameLst>
                                              <p:attrName>style.visibility</p:attrName>
                                            </p:attrNameLst>
                                          </p:cBhvr>
                                          <p:to>
                                            <p:strVal val="visible"/>
                                          </p:to>
                                        </p:set>
                                        <p:anim calcmode="lin" valueType="num" p14:bounceEnd="66000">
                                          <p:cBhvr additive="base">
                                            <p:cTn id="16" dur="1000" fill="hold"/>
                                            <p:tgtEl>
                                              <p:spTgt spid="13"/>
                                            </p:tgtEl>
                                            <p:attrNameLst>
                                              <p:attrName>ppt_x</p:attrName>
                                            </p:attrNameLst>
                                          </p:cBhvr>
                                          <p:tavLst>
                                            <p:tav tm="0">
                                              <p:val>
                                                <p:strVal val="#ppt_x"/>
                                              </p:val>
                                            </p:tav>
                                            <p:tav tm="100000">
                                              <p:val>
                                                <p:strVal val="#ppt_x"/>
                                              </p:val>
                                            </p:tav>
                                          </p:tavLst>
                                        </p:anim>
                                        <p:anim calcmode="lin" valueType="num" p14:bounceEnd="66000">
                                          <p:cBhvr additive="base">
                                            <p:cTn id="17" dur="1000" fill="hold"/>
                                            <p:tgtEl>
                                              <p:spTgt spid="13"/>
                                            </p:tgtEl>
                                            <p:attrNameLst>
                                              <p:attrName>ppt_y</p:attrName>
                                            </p:attrNameLst>
                                          </p:cBhvr>
                                          <p:tavLst>
                                            <p:tav tm="0">
                                              <p:val>
                                                <p:strVal val="1+#ppt_h/2"/>
                                              </p:val>
                                            </p:tav>
                                            <p:tav tm="100000">
                                              <p:val>
                                                <p:strVal val="#ppt_y"/>
                                              </p:val>
                                            </p:tav>
                                          </p:tavLst>
                                        </p:anim>
                                      </p:childTnLst>
                                    </p:cTn>
                                  </p:par>
                                  <p:par>
                                    <p:cTn id="18" presetID="6" presetClass="entr" presetSubtype="32" fill="hold" nodeType="withEffect">
                                      <p:stCondLst>
                                        <p:cond delay="3000"/>
                                      </p:stCondLst>
                                      <p:childTnLst>
                                        <p:set>
                                          <p:cBhvr>
                                            <p:cTn id="19" dur="1" fill="hold">
                                              <p:stCondLst>
                                                <p:cond delay="0"/>
                                              </p:stCondLst>
                                            </p:cTn>
                                            <p:tgtEl>
                                              <p:spTgt spid="23"/>
                                            </p:tgtEl>
                                            <p:attrNameLst>
                                              <p:attrName>style.visibility</p:attrName>
                                            </p:attrNameLst>
                                          </p:cBhvr>
                                          <p:to>
                                            <p:strVal val="visible"/>
                                          </p:to>
                                        </p:set>
                                        <p:animEffect transition="in" filter="circle(out)">
                                          <p:cBhvr>
                                            <p:cTn id="20" dur="75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linds(horizontal)">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ppt_x"/>
                                              </p:val>
                                            </p:tav>
                                            <p:tav tm="100000">
                                              <p:val>
                                                <p:strVal val="#ppt_x"/>
                                              </p:val>
                                            </p:tav>
                                          </p:tavLst>
                                        </p:anim>
                                        <p:anim calcmode="lin" valueType="num">
                                          <p:cBhvr additive="base">
                                            <p:cTn id="3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blinds(horizontal)">
                                          <p:cBhvr>
                                            <p:cTn id="3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13" grpId="0"/>
          <p:bldP spid="13" grpId="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par>
                                    <p:cTn id="9" presetID="53" presetClass="entr" presetSubtype="16"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par>
                                    <p:cTn id="14" presetID="2" presetClass="entr" presetSubtype="4" fill="hold" grpId="1" nodeType="withEffect">
                                      <p:stCondLst>
                                        <p:cond delay="50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1000" fill="hold"/>
                                            <p:tgtEl>
                                              <p:spTgt spid="13"/>
                                            </p:tgtEl>
                                            <p:attrNameLst>
                                              <p:attrName>ppt_x</p:attrName>
                                            </p:attrNameLst>
                                          </p:cBhvr>
                                          <p:tavLst>
                                            <p:tav tm="0">
                                              <p:val>
                                                <p:strVal val="#ppt_x"/>
                                              </p:val>
                                            </p:tav>
                                            <p:tav tm="100000">
                                              <p:val>
                                                <p:strVal val="#ppt_x"/>
                                              </p:val>
                                            </p:tav>
                                          </p:tavLst>
                                        </p:anim>
                                        <p:anim calcmode="lin" valueType="num">
                                          <p:cBhvr additive="base">
                                            <p:cTn id="17" dur="1000" fill="hold"/>
                                            <p:tgtEl>
                                              <p:spTgt spid="13"/>
                                            </p:tgtEl>
                                            <p:attrNameLst>
                                              <p:attrName>ppt_y</p:attrName>
                                            </p:attrNameLst>
                                          </p:cBhvr>
                                          <p:tavLst>
                                            <p:tav tm="0">
                                              <p:val>
                                                <p:strVal val="1+#ppt_h/2"/>
                                              </p:val>
                                            </p:tav>
                                            <p:tav tm="100000">
                                              <p:val>
                                                <p:strVal val="#ppt_y"/>
                                              </p:val>
                                            </p:tav>
                                          </p:tavLst>
                                        </p:anim>
                                      </p:childTnLst>
                                    </p:cTn>
                                  </p:par>
                                  <p:par>
                                    <p:cTn id="18" presetID="6" presetClass="entr" presetSubtype="32" fill="hold" nodeType="withEffect">
                                      <p:stCondLst>
                                        <p:cond delay="3000"/>
                                      </p:stCondLst>
                                      <p:childTnLst>
                                        <p:set>
                                          <p:cBhvr>
                                            <p:cTn id="19" dur="1" fill="hold">
                                              <p:stCondLst>
                                                <p:cond delay="0"/>
                                              </p:stCondLst>
                                            </p:cTn>
                                            <p:tgtEl>
                                              <p:spTgt spid="23"/>
                                            </p:tgtEl>
                                            <p:attrNameLst>
                                              <p:attrName>style.visibility</p:attrName>
                                            </p:attrNameLst>
                                          </p:cBhvr>
                                          <p:to>
                                            <p:strVal val="visible"/>
                                          </p:to>
                                        </p:set>
                                        <p:animEffect transition="in" filter="circle(out)">
                                          <p:cBhvr>
                                            <p:cTn id="20" dur="75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linds(horizontal)">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ppt_x"/>
                                              </p:val>
                                            </p:tav>
                                            <p:tav tm="100000">
                                              <p:val>
                                                <p:strVal val="#ppt_x"/>
                                              </p:val>
                                            </p:tav>
                                          </p:tavLst>
                                        </p:anim>
                                        <p:anim calcmode="lin" valueType="num">
                                          <p:cBhvr additive="base">
                                            <p:cTn id="3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blinds(horizontal)">
                                          <p:cBhvr>
                                            <p:cTn id="3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13" grpId="0"/>
          <p:bldP spid="13" grpId="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Freeform: Shape 70"/>
          <p:cNvSpPr/>
          <p:nvPr/>
        </p:nvSpPr>
        <p:spPr>
          <a:xfrm>
            <a:off x="2746926" y="4607442"/>
            <a:ext cx="6674040" cy="2250557"/>
          </a:xfrm>
          <a:custGeom>
            <a:avLst/>
            <a:gdLst>
              <a:gd name="connsiteX0" fmla="*/ 4818184 w 6674040"/>
              <a:gd name="connsiteY0" fmla="*/ 0 h 2250557"/>
              <a:gd name="connsiteX1" fmla="*/ 6674040 w 6674040"/>
              <a:gd name="connsiteY1" fmla="*/ 66675 h 2250557"/>
              <a:gd name="connsiteX2" fmla="*/ 3454750 w 6674040"/>
              <a:gd name="connsiteY2" fmla="*/ 2250557 h 2250557"/>
              <a:gd name="connsiteX3" fmla="*/ 0 w 6674040"/>
              <a:gd name="connsiteY3" fmla="*/ 2250557 h 2250557"/>
            </a:gdLst>
            <a:ahLst/>
            <a:cxnLst>
              <a:cxn ang="0">
                <a:pos x="connsiteX0" y="connsiteY0"/>
              </a:cxn>
              <a:cxn ang="0">
                <a:pos x="connsiteX1" y="connsiteY1"/>
              </a:cxn>
              <a:cxn ang="0">
                <a:pos x="connsiteX2" y="connsiteY2"/>
              </a:cxn>
              <a:cxn ang="0">
                <a:pos x="connsiteX3" y="connsiteY3"/>
              </a:cxn>
            </a:cxnLst>
            <a:rect l="l" t="t" r="r" b="b"/>
            <a:pathLst>
              <a:path w="6674040" h="2250557">
                <a:moveTo>
                  <a:pt x="4818184" y="0"/>
                </a:moveTo>
                <a:lnTo>
                  <a:pt x="6674040" y="66675"/>
                </a:lnTo>
                <a:lnTo>
                  <a:pt x="3454750" y="2250557"/>
                </a:lnTo>
                <a:lnTo>
                  <a:pt x="0" y="225055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grpSp>
        <p:nvGrpSpPr>
          <p:cNvPr id="7" name="Group 6"/>
          <p:cNvGrpSpPr/>
          <p:nvPr/>
        </p:nvGrpSpPr>
        <p:grpSpPr>
          <a:xfrm>
            <a:off x="7529782" y="3973661"/>
            <a:ext cx="1920548" cy="903324"/>
            <a:chOff x="7064781" y="1349909"/>
            <a:chExt cx="2057954" cy="967954"/>
          </a:xfrm>
        </p:grpSpPr>
        <p:sp>
          <p:nvSpPr>
            <p:cNvPr id="21" name="Freeform 5"/>
            <p:cNvSpPr/>
            <p:nvPr/>
          </p:nvSpPr>
          <p:spPr bwMode="auto">
            <a:xfrm>
              <a:off x="7064781" y="1639093"/>
              <a:ext cx="2057954" cy="678770"/>
            </a:xfrm>
            <a:custGeom>
              <a:avLst/>
              <a:gdLst>
                <a:gd name="T0" fmla="*/ 1446 w 1446"/>
                <a:gd name="T1" fmla="*/ 0 h 475"/>
                <a:gd name="T2" fmla="*/ 1446 w 1446"/>
                <a:gd name="T3" fmla="*/ 273 h 475"/>
                <a:gd name="T4" fmla="*/ 723 w 1446"/>
                <a:gd name="T5" fmla="*/ 475 h 475"/>
                <a:gd name="T6" fmla="*/ 0 w 1446"/>
                <a:gd name="T7" fmla="*/ 273 h 475"/>
                <a:gd name="T8" fmla="*/ 0 w 1446"/>
                <a:gd name="T9" fmla="*/ 0 h 475"/>
                <a:gd name="T10" fmla="*/ 723 w 1446"/>
                <a:gd name="T11" fmla="*/ 84 h 475"/>
                <a:gd name="T12" fmla="*/ 1446 w 1446"/>
                <a:gd name="T13" fmla="*/ 0 h 475"/>
              </a:gdLst>
              <a:ahLst/>
              <a:cxnLst>
                <a:cxn ang="0">
                  <a:pos x="T0" y="T1"/>
                </a:cxn>
                <a:cxn ang="0">
                  <a:pos x="T2" y="T3"/>
                </a:cxn>
                <a:cxn ang="0">
                  <a:pos x="T4" y="T5"/>
                </a:cxn>
                <a:cxn ang="0">
                  <a:pos x="T6" y="T7"/>
                </a:cxn>
                <a:cxn ang="0">
                  <a:pos x="T8" y="T9"/>
                </a:cxn>
                <a:cxn ang="0">
                  <a:pos x="T10" y="T11"/>
                </a:cxn>
                <a:cxn ang="0">
                  <a:pos x="T12" y="T13"/>
                </a:cxn>
              </a:cxnLst>
              <a:rect l="0" t="0" r="r" b="b"/>
              <a:pathLst>
                <a:path w="1446" h="475">
                  <a:moveTo>
                    <a:pt x="1446" y="0"/>
                  </a:moveTo>
                  <a:cubicBezTo>
                    <a:pt x="1446" y="273"/>
                    <a:pt x="1446" y="273"/>
                    <a:pt x="1446" y="273"/>
                  </a:cubicBezTo>
                  <a:cubicBezTo>
                    <a:pt x="1446" y="384"/>
                    <a:pt x="1122" y="475"/>
                    <a:pt x="723" y="475"/>
                  </a:cubicBezTo>
                  <a:cubicBezTo>
                    <a:pt x="324" y="475"/>
                    <a:pt x="0" y="384"/>
                    <a:pt x="0" y="273"/>
                  </a:cubicBezTo>
                  <a:cubicBezTo>
                    <a:pt x="0" y="0"/>
                    <a:pt x="0" y="0"/>
                    <a:pt x="0" y="0"/>
                  </a:cubicBezTo>
                  <a:cubicBezTo>
                    <a:pt x="0" y="0"/>
                    <a:pt x="440" y="84"/>
                    <a:pt x="723" y="84"/>
                  </a:cubicBezTo>
                  <a:cubicBezTo>
                    <a:pt x="967" y="84"/>
                    <a:pt x="1446" y="0"/>
                    <a:pt x="1446" y="0"/>
                  </a:cubicBezTo>
                </a:path>
              </a:pathLst>
            </a:custGeom>
            <a:solidFill>
              <a:schemeClr val="accent4"/>
            </a:solidFill>
            <a:ln>
              <a:noFill/>
            </a:ln>
          </p:spPr>
          <p:txBody>
            <a:bodyPr vert="horz" wrap="square" lIns="91440" tIns="45720" rIns="91440" bIns="45720" numCol="1" anchor="t" anchorCtr="0" compatLnSpc="1"/>
            <a:lstStyle/>
            <a:p>
              <a:pPr algn="ctr"/>
              <a:endParaRPr lang="id-ID" sz="2400" dirty="0">
                <a:latin typeface="Poppins" panose="00000500000000000000" pitchFamily="2" charset="0"/>
                <a:cs typeface="Segoe UI" panose="020B0502040204020203" pitchFamily="34" charset="0"/>
              </a:endParaRPr>
            </a:p>
          </p:txBody>
        </p:sp>
        <p:sp>
          <p:nvSpPr>
            <p:cNvPr id="22" name="Oval 9"/>
            <p:cNvSpPr>
              <a:spLocks noChangeArrowheads="1"/>
            </p:cNvSpPr>
            <p:nvPr/>
          </p:nvSpPr>
          <p:spPr bwMode="auto">
            <a:xfrm>
              <a:off x="7064781" y="1349909"/>
              <a:ext cx="2057954" cy="578367"/>
            </a:xfrm>
            <a:prstGeom prst="ellipse">
              <a:avLst/>
            </a:prstGeom>
            <a:solidFill>
              <a:schemeClr val="accent4">
                <a:lumMod val="75000"/>
              </a:schemeClr>
            </a:solidFill>
            <a:ln>
              <a:noFill/>
            </a:ln>
          </p:spPr>
          <p:txBody>
            <a:bodyPr vert="horz" wrap="square" lIns="91440" tIns="45720" rIns="91440" bIns="45720" numCol="1" anchor="t" anchorCtr="0" compatLnSpc="1"/>
            <a:lstStyle/>
            <a:p>
              <a:pPr algn="ctr"/>
              <a:endParaRPr lang="id-ID" sz="2400" dirty="0">
                <a:latin typeface="Poppins" panose="00000500000000000000" pitchFamily="2" charset="0"/>
                <a:cs typeface="Segoe UI" panose="020B0502040204020203" pitchFamily="34" charset="0"/>
              </a:endParaRPr>
            </a:p>
          </p:txBody>
        </p:sp>
      </p:grpSp>
      <p:grpSp>
        <p:nvGrpSpPr>
          <p:cNvPr id="8" name="Group 7"/>
          <p:cNvGrpSpPr/>
          <p:nvPr/>
        </p:nvGrpSpPr>
        <p:grpSpPr>
          <a:xfrm>
            <a:off x="7529782" y="3391623"/>
            <a:ext cx="1920548" cy="903324"/>
            <a:chOff x="7064781" y="1349909"/>
            <a:chExt cx="2057954" cy="967954"/>
          </a:xfrm>
        </p:grpSpPr>
        <p:sp>
          <p:nvSpPr>
            <p:cNvPr id="19" name="Freeform 5"/>
            <p:cNvSpPr/>
            <p:nvPr/>
          </p:nvSpPr>
          <p:spPr bwMode="auto">
            <a:xfrm>
              <a:off x="7064781" y="1639093"/>
              <a:ext cx="2057954" cy="678770"/>
            </a:xfrm>
            <a:custGeom>
              <a:avLst/>
              <a:gdLst>
                <a:gd name="T0" fmla="*/ 1446 w 1446"/>
                <a:gd name="T1" fmla="*/ 0 h 475"/>
                <a:gd name="T2" fmla="*/ 1446 w 1446"/>
                <a:gd name="T3" fmla="*/ 273 h 475"/>
                <a:gd name="T4" fmla="*/ 723 w 1446"/>
                <a:gd name="T5" fmla="*/ 475 h 475"/>
                <a:gd name="T6" fmla="*/ 0 w 1446"/>
                <a:gd name="T7" fmla="*/ 273 h 475"/>
                <a:gd name="T8" fmla="*/ 0 w 1446"/>
                <a:gd name="T9" fmla="*/ 0 h 475"/>
                <a:gd name="T10" fmla="*/ 723 w 1446"/>
                <a:gd name="T11" fmla="*/ 84 h 475"/>
                <a:gd name="T12" fmla="*/ 1446 w 1446"/>
                <a:gd name="T13" fmla="*/ 0 h 475"/>
              </a:gdLst>
              <a:ahLst/>
              <a:cxnLst>
                <a:cxn ang="0">
                  <a:pos x="T0" y="T1"/>
                </a:cxn>
                <a:cxn ang="0">
                  <a:pos x="T2" y="T3"/>
                </a:cxn>
                <a:cxn ang="0">
                  <a:pos x="T4" y="T5"/>
                </a:cxn>
                <a:cxn ang="0">
                  <a:pos x="T6" y="T7"/>
                </a:cxn>
                <a:cxn ang="0">
                  <a:pos x="T8" y="T9"/>
                </a:cxn>
                <a:cxn ang="0">
                  <a:pos x="T10" y="T11"/>
                </a:cxn>
                <a:cxn ang="0">
                  <a:pos x="T12" y="T13"/>
                </a:cxn>
              </a:cxnLst>
              <a:rect l="0" t="0" r="r" b="b"/>
              <a:pathLst>
                <a:path w="1446" h="475">
                  <a:moveTo>
                    <a:pt x="1446" y="0"/>
                  </a:moveTo>
                  <a:cubicBezTo>
                    <a:pt x="1446" y="273"/>
                    <a:pt x="1446" y="273"/>
                    <a:pt x="1446" y="273"/>
                  </a:cubicBezTo>
                  <a:cubicBezTo>
                    <a:pt x="1446" y="384"/>
                    <a:pt x="1122" y="475"/>
                    <a:pt x="723" y="475"/>
                  </a:cubicBezTo>
                  <a:cubicBezTo>
                    <a:pt x="324" y="475"/>
                    <a:pt x="0" y="384"/>
                    <a:pt x="0" y="273"/>
                  </a:cubicBezTo>
                  <a:cubicBezTo>
                    <a:pt x="0" y="0"/>
                    <a:pt x="0" y="0"/>
                    <a:pt x="0" y="0"/>
                  </a:cubicBezTo>
                  <a:cubicBezTo>
                    <a:pt x="0" y="0"/>
                    <a:pt x="440" y="84"/>
                    <a:pt x="723" y="84"/>
                  </a:cubicBezTo>
                  <a:cubicBezTo>
                    <a:pt x="967" y="84"/>
                    <a:pt x="1446" y="0"/>
                    <a:pt x="1446" y="0"/>
                  </a:cubicBezTo>
                </a:path>
              </a:pathLst>
            </a:custGeom>
            <a:solidFill>
              <a:schemeClr val="accent3"/>
            </a:solidFill>
            <a:ln>
              <a:noFill/>
            </a:ln>
          </p:spPr>
          <p:txBody>
            <a:bodyPr vert="horz" wrap="square" lIns="91440" tIns="45720" rIns="91440" bIns="45720" numCol="1" anchor="t" anchorCtr="0" compatLnSpc="1"/>
            <a:lstStyle/>
            <a:p>
              <a:pPr algn="ctr"/>
              <a:endParaRPr lang="id-ID" sz="2400" dirty="0">
                <a:latin typeface="Poppins" panose="00000500000000000000" pitchFamily="2" charset="0"/>
                <a:cs typeface="Segoe UI" panose="020B0502040204020203" pitchFamily="34" charset="0"/>
              </a:endParaRPr>
            </a:p>
          </p:txBody>
        </p:sp>
        <p:sp>
          <p:nvSpPr>
            <p:cNvPr id="20" name="Oval 9"/>
            <p:cNvSpPr>
              <a:spLocks noChangeArrowheads="1"/>
            </p:cNvSpPr>
            <p:nvPr/>
          </p:nvSpPr>
          <p:spPr bwMode="auto">
            <a:xfrm>
              <a:off x="7064781" y="1349909"/>
              <a:ext cx="2057954" cy="578367"/>
            </a:xfrm>
            <a:prstGeom prst="ellipse">
              <a:avLst/>
            </a:prstGeom>
            <a:solidFill>
              <a:schemeClr val="accent3">
                <a:lumMod val="75000"/>
              </a:schemeClr>
            </a:solidFill>
            <a:ln>
              <a:noFill/>
            </a:ln>
          </p:spPr>
          <p:txBody>
            <a:bodyPr vert="horz" wrap="square" lIns="91440" tIns="45720" rIns="91440" bIns="45720" numCol="1" anchor="t" anchorCtr="0" compatLnSpc="1"/>
            <a:lstStyle/>
            <a:p>
              <a:pPr algn="ctr"/>
              <a:endParaRPr lang="id-ID" sz="2400" dirty="0">
                <a:latin typeface="Poppins" panose="00000500000000000000" pitchFamily="2" charset="0"/>
                <a:cs typeface="Segoe UI" panose="020B0502040204020203" pitchFamily="34" charset="0"/>
              </a:endParaRPr>
            </a:p>
          </p:txBody>
        </p:sp>
      </p:grpSp>
      <p:grpSp>
        <p:nvGrpSpPr>
          <p:cNvPr id="9" name="Group 8"/>
          <p:cNvGrpSpPr/>
          <p:nvPr/>
        </p:nvGrpSpPr>
        <p:grpSpPr>
          <a:xfrm>
            <a:off x="7522162" y="2815560"/>
            <a:ext cx="1920548" cy="903324"/>
            <a:chOff x="7064781" y="1349909"/>
            <a:chExt cx="2057954" cy="967954"/>
          </a:xfrm>
        </p:grpSpPr>
        <p:sp>
          <p:nvSpPr>
            <p:cNvPr id="17" name="Freeform 5"/>
            <p:cNvSpPr/>
            <p:nvPr/>
          </p:nvSpPr>
          <p:spPr bwMode="auto">
            <a:xfrm>
              <a:off x="7064781" y="1639093"/>
              <a:ext cx="2057954" cy="678770"/>
            </a:xfrm>
            <a:custGeom>
              <a:avLst/>
              <a:gdLst>
                <a:gd name="T0" fmla="*/ 1446 w 1446"/>
                <a:gd name="T1" fmla="*/ 0 h 475"/>
                <a:gd name="T2" fmla="*/ 1446 w 1446"/>
                <a:gd name="T3" fmla="*/ 273 h 475"/>
                <a:gd name="T4" fmla="*/ 723 w 1446"/>
                <a:gd name="T5" fmla="*/ 475 h 475"/>
                <a:gd name="T6" fmla="*/ 0 w 1446"/>
                <a:gd name="T7" fmla="*/ 273 h 475"/>
                <a:gd name="T8" fmla="*/ 0 w 1446"/>
                <a:gd name="T9" fmla="*/ 0 h 475"/>
                <a:gd name="T10" fmla="*/ 723 w 1446"/>
                <a:gd name="T11" fmla="*/ 84 h 475"/>
                <a:gd name="T12" fmla="*/ 1446 w 1446"/>
                <a:gd name="T13" fmla="*/ 0 h 475"/>
              </a:gdLst>
              <a:ahLst/>
              <a:cxnLst>
                <a:cxn ang="0">
                  <a:pos x="T0" y="T1"/>
                </a:cxn>
                <a:cxn ang="0">
                  <a:pos x="T2" y="T3"/>
                </a:cxn>
                <a:cxn ang="0">
                  <a:pos x="T4" y="T5"/>
                </a:cxn>
                <a:cxn ang="0">
                  <a:pos x="T6" y="T7"/>
                </a:cxn>
                <a:cxn ang="0">
                  <a:pos x="T8" y="T9"/>
                </a:cxn>
                <a:cxn ang="0">
                  <a:pos x="T10" y="T11"/>
                </a:cxn>
                <a:cxn ang="0">
                  <a:pos x="T12" y="T13"/>
                </a:cxn>
              </a:cxnLst>
              <a:rect l="0" t="0" r="r" b="b"/>
              <a:pathLst>
                <a:path w="1446" h="475">
                  <a:moveTo>
                    <a:pt x="1446" y="0"/>
                  </a:moveTo>
                  <a:cubicBezTo>
                    <a:pt x="1446" y="273"/>
                    <a:pt x="1446" y="273"/>
                    <a:pt x="1446" y="273"/>
                  </a:cubicBezTo>
                  <a:cubicBezTo>
                    <a:pt x="1446" y="384"/>
                    <a:pt x="1122" y="475"/>
                    <a:pt x="723" y="475"/>
                  </a:cubicBezTo>
                  <a:cubicBezTo>
                    <a:pt x="324" y="475"/>
                    <a:pt x="0" y="384"/>
                    <a:pt x="0" y="273"/>
                  </a:cubicBezTo>
                  <a:cubicBezTo>
                    <a:pt x="0" y="0"/>
                    <a:pt x="0" y="0"/>
                    <a:pt x="0" y="0"/>
                  </a:cubicBezTo>
                  <a:cubicBezTo>
                    <a:pt x="0" y="0"/>
                    <a:pt x="440" y="84"/>
                    <a:pt x="723" y="84"/>
                  </a:cubicBezTo>
                  <a:cubicBezTo>
                    <a:pt x="967" y="84"/>
                    <a:pt x="1446" y="0"/>
                    <a:pt x="1446" y="0"/>
                  </a:cubicBezTo>
                </a:path>
              </a:pathLst>
            </a:custGeom>
            <a:solidFill>
              <a:schemeClr val="accent2"/>
            </a:solidFill>
            <a:ln>
              <a:noFill/>
            </a:ln>
          </p:spPr>
          <p:txBody>
            <a:bodyPr vert="horz" wrap="square" lIns="91440" tIns="45720" rIns="91440" bIns="45720" numCol="1" anchor="t" anchorCtr="0" compatLnSpc="1"/>
            <a:lstStyle/>
            <a:p>
              <a:pPr algn="ctr"/>
              <a:endParaRPr lang="id-ID" sz="2400" dirty="0">
                <a:latin typeface="Poppins" panose="00000500000000000000" pitchFamily="2" charset="0"/>
                <a:cs typeface="Segoe UI" panose="020B0502040204020203" pitchFamily="34" charset="0"/>
              </a:endParaRPr>
            </a:p>
          </p:txBody>
        </p:sp>
        <p:sp>
          <p:nvSpPr>
            <p:cNvPr id="18" name="Oval 9"/>
            <p:cNvSpPr>
              <a:spLocks noChangeArrowheads="1"/>
            </p:cNvSpPr>
            <p:nvPr/>
          </p:nvSpPr>
          <p:spPr bwMode="auto">
            <a:xfrm>
              <a:off x="7064781" y="1349909"/>
              <a:ext cx="2057954" cy="578367"/>
            </a:xfrm>
            <a:prstGeom prst="ellipse">
              <a:avLst/>
            </a:prstGeom>
            <a:solidFill>
              <a:schemeClr val="accent2">
                <a:lumMod val="75000"/>
              </a:schemeClr>
            </a:solidFill>
            <a:ln>
              <a:noFill/>
            </a:ln>
          </p:spPr>
          <p:txBody>
            <a:bodyPr vert="horz" wrap="square" lIns="91440" tIns="45720" rIns="91440" bIns="45720" numCol="1" anchor="t" anchorCtr="0" compatLnSpc="1"/>
            <a:lstStyle/>
            <a:p>
              <a:pPr algn="ctr"/>
              <a:endParaRPr lang="id-ID" sz="2400" dirty="0">
                <a:latin typeface="Poppins" panose="00000500000000000000" pitchFamily="2" charset="0"/>
                <a:cs typeface="Segoe UI" panose="020B0502040204020203" pitchFamily="34" charset="0"/>
              </a:endParaRPr>
            </a:p>
          </p:txBody>
        </p:sp>
      </p:grpSp>
      <p:grpSp>
        <p:nvGrpSpPr>
          <p:cNvPr id="10" name="Group 9"/>
          <p:cNvGrpSpPr/>
          <p:nvPr/>
        </p:nvGrpSpPr>
        <p:grpSpPr>
          <a:xfrm>
            <a:off x="7529782" y="2233522"/>
            <a:ext cx="1920548" cy="903324"/>
            <a:chOff x="7064781" y="1349909"/>
            <a:chExt cx="2057954" cy="967954"/>
          </a:xfrm>
        </p:grpSpPr>
        <p:sp>
          <p:nvSpPr>
            <p:cNvPr id="15" name="Freeform 5"/>
            <p:cNvSpPr/>
            <p:nvPr/>
          </p:nvSpPr>
          <p:spPr bwMode="auto">
            <a:xfrm>
              <a:off x="7064781" y="1639093"/>
              <a:ext cx="2057954" cy="678770"/>
            </a:xfrm>
            <a:custGeom>
              <a:avLst/>
              <a:gdLst>
                <a:gd name="T0" fmla="*/ 1446 w 1446"/>
                <a:gd name="T1" fmla="*/ 0 h 475"/>
                <a:gd name="T2" fmla="*/ 1446 w 1446"/>
                <a:gd name="T3" fmla="*/ 273 h 475"/>
                <a:gd name="T4" fmla="*/ 723 w 1446"/>
                <a:gd name="T5" fmla="*/ 475 h 475"/>
                <a:gd name="T6" fmla="*/ 0 w 1446"/>
                <a:gd name="T7" fmla="*/ 273 h 475"/>
                <a:gd name="T8" fmla="*/ 0 w 1446"/>
                <a:gd name="T9" fmla="*/ 0 h 475"/>
                <a:gd name="T10" fmla="*/ 723 w 1446"/>
                <a:gd name="T11" fmla="*/ 84 h 475"/>
                <a:gd name="T12" fmla="*/ 1446 w 1446"/>
                <a:gd name="T13" fmla="*/ 0 h 475"/>
              </a:gdLst>
              <a:ahLst/>
              <a:cxnLst>
                <a:cxn ang="0">
                  <a:pos x="T0" y="T1"/>
                </a:cxn>
                <a:cxn ang="0">
                  <a:pos x="T2" y="T3"/>
                </a:cxn>
                <a:cxn ang="0">
                  <a:pos x="T4" y="T5"/>
                </a:cxn>
                <a:cxn ang="0">
                  <a:pos x="T6" y="T7"/>
                </a:cxn>
                <a:cxn ang="0">
                  <a:pos x="T8" y="T9"/>
                </a:cxn>
                <a:cxn ang="0">
                  <a:pos x="T10" y="T11"/>
                </a:cxn>
                <a:cxn ang="0">
                  <a:pos x="T12" y="T13"/>
                </a:cxn>
              </a:cxnLst>
              <a:rect l="0" t="0" r="r" b="b"/>
              <a:pathLst>
                <a:path w="1446" h="475">
                  <a:moveTo>
                    <a:pt x="1446" y="0"/>
                  </a:moveTo>
                  <a:cubicBezTo>
                    <a:pt x="1446" y="273"/>
                    <a:pt x="1446" y="273"/>
                    <a:pt x="1446" y="273"/>
                  </a:cubicBezTo>
                  <a:cubicBezTo>
                    <a:pt x="1446" y="384"/>
                    <a:pt x="1122" y="475"/>
                    <a:pt x="723" y="475"/>
                  </a:cubicBezTo>
                  <a:cubicBezTo>
                    <a:pt x="324" y="475"/>
                    <a:pt x="0" y="384"/>
                    <a:pt x="0" y="273"/>
                  </a:cubicBezTo>
                  <a:cubicBezTo>
                    <a:pt x="0" y="0"/>
                    <a:pt x="0" y="0"/>
                    <a:pt x="0" y="0"/>
                  </a:cubicBezTo>
                  <a:cubicBezTo>
                    <a:pt x="0" y="0"/>
                    <a:pt x="440" y="84"/>
                    <a:pt x="723" y="84"/>
                  </a:cubicBezTo>
                  <a:cubicBezTo>
                    <a:pt x="967" y="84"/>
                    <a:pt x="1446" y="0"/>
                    <a:pt x="1446" y="0"/>
                  </a:cubicBezTo>
                </a:path>
              </a:pathLst>
            </a:custGeom>
            <a:solidFill>
              <a:schemeClr val="accent1"/>
            </a:solidFill>
            <a:ln>
              <a:noFill/>
            </a:ln>
          </p:spPr>
          <p:txBody>
            <a:bodyPr vert="horz" wrap="square" lIns="91440" tIns="45720" rIns="91440" bIns="45720" numCol="1" anchor="t" anchorCtr="0" compatLnSpc="1"/>
            <a:lstStyle/>
            <a:p>
              <a:pPr algn="ctr"/>
              <a:endParaRPr lang="id-ID" sz="2400" dirty="0">
                <a:latin typeface="Poppins" panose="00000500000000000000" pitchFamily="2" charset="0"/>
                <a:cs typeface="Segoe UI" panose="020B0502040204020203" pitchFamily="34" charset="0"/>
              </a:endParaRPr>
            </a:p>
          </p:txBody>
        </p:sp>
        <p:sp>
          <p:nvSpPr>
            <p:cNvPr id="16" name="Oval 9"/>
            <p:cNvSpPr>
              <a:spLocks noChangeArrowheads="1"/>
            </p:cNvSpPr>
            <p:nvPr/>
          </p:nvSpPr>
          <p:spPr bwMode="auto">
            <a:xfrm>
              <a:off x="7064781" y="1349909"/>
              <a:ext cx="2057954" cy="578367"/>
            </a:xfrm>
            <a:prstGeom prst="ellipse">
              <a:avLst/>
            </a:prstGeom>
            <a:solidFill>
              <a:schemeClr val="accent1">
                <a:lumMod val="75000"/>
              </a:schemeClr>
            </a:solidFill>
            <a:ln>
              <a:noFill/>
            </a:ln>
          </p:spPr>
          <p:txBody>
            <a:bodyPr vert="horz" wrap="square" lIns="91440" tIns="45720" rIns="91440" bIns="45720" numCol="1" anchor="t" anchorCtr="0" compatLnSpc="1"/>
            <a:lstStyle/>
            <a:p>
              <a:pPr algn="ctr"/>
              <a:endParaRPr lang="id-ID" sz="2400" dirty="0">
                <a:latin typeface="Poppins" panose="00000500000000000000" pitchFamily="2" charset="0"/>
                <a:cs typeface="Segoe UI" panose="020B0502040204020203" pitchFamily="34" charset="0"/>
              </a:endParaRPr>
            </a:p>
          </p:txBody>
        </p:sp>
      </p:grpSp>
      <p:sp>
        <p:nvSpPr>
          <p:cNvPr id="11" name="TextBox 10"/>
          <p:cNvSpPr txBox="1"/>
          <p:nvPr/>
        </p:nvSpPr>
        <p:spPr>
          <a:xfrm rot="21145317">
            <a:off x="8001796" y="2589288"/>
            <a:ext cx="938077" cy="461665"/>
          </a:xfrm>
          <a:prstGeom prst="rect">
            <a:avLst/>
          </a:prstGeom>
          <a:noFill/>
        </p:spPr>
        <p:txBody>
          <a:bodyPr wrap="none" rtlCol="0">
            <a:spAutoFit/>
          </a:bodyPr>
          <a:lstStyle/>
          <a:p>
            <a:pPr algn="ctr"/>
            <a:r>
              <a:rPr lang="id-ID" sz="2400" b="1" dirty="0">
                <a:solidFill>
                  <a:schemeClr val="bg1"/>
                </a:solidFill>
                <a:latin typeface="Poppins" panose="00000500000000000000" pitchFamily="2" charset="0"/>
                <a:cs typeface="Segoe UI" panose="020B0502040204020203" pitchFamily="34" charset="0"/>
              </a:rPr>
              <a:t>100%</a:t>
            </a:r>
            <a:endParaRPr lang="id-ID" sz="2400" b="1" dirty="0">
              <a:solidFill>
                <a:schemeClr val="bg1"/>
              </a:solidFill>
              <a:latin typeface="Poppins" panose="00000500000000000000" pitchFamily="2" charset="0"/>
              <a:cs typeface="Segoe UI" panose="020B0502040204020203" pitchFamily="34" charset="0"/>
            </a:endParaRPr>
          </a:p>
        </p:txBody>
      </p:sp>
      <p:sp>
        <p:nvSpPr>
          <p:cNvPr id="12" name="TextBox 11"/>
          <p:cNvSpPr txBox="1"/>
          <p:nvPr/>
        </p:nvSpPr>
        <p:spPr>
          <a:xfrm rot="624403">
            <a:off x="8077937" y="3230428"/>
            <a:ext cx="785792" cy="461665"/>
          </a:xfrm>
          <a:prstGeom prst="rect">
            <a:avLst/>
          </a:prstGeom>
          <a:noFill/>
        </p:spPr>
        <p:txBody>
          <a:bodyPr wrap="none" rtlCol="0">
            <a:spAutoFit/>
          </a:bodyPr>
          <a:lstStyle/>
          <a:p>
            <a:pPr algn="ctr"/>
            <a:r>
              <a:rPr lang="id-ID" sz="2400" b="1" dirty="0">
                <a:solidFill>
                  <a:schemeClr val="bg1"/>
                </a:solidFill>
                <a:latin typeface="Poppins" panose="00000500000000000000" pitchFamily="2" charset="0"/>
                <a:cs typeface="Segoe UI" panose="020B0502040204020203" pitchFamily="34" charset="0"/>
              </a:rPr>
              <a:t>75%</a:t>
            </a:r>
            <a:endParaRPr lang="id-ID" sz="2400" b="1" dirty="0">
              <a:solidFill>
                <a:schemeClr val="bg1"/>
              </a:solidFill>
              <a:latin typeface="Poppins" panose="00000500000000000000" pitchFamily="2" charset="0"/>
              <a:cs typeface="Segoe UI" panose="020B0502040204020203" pitchFamily="34" charset="0"/>
            </a:endParaRPr>
          </a:p>
        </p:txBody>
      </p:sp>
      <p:sp>
        <p:nvSpPr>
          <p:cNvPr id="13" name="TextBox 12"/>
          <p:cNvSpPr txBox="1"/>
          <p:nvPr/>
        </p:nvSpPr>
        <p:spPr>
          <a:xfrm rot="21286801">
            <a:off x="8001982" y="3811775"/>
            <a:ext cx="827470" cy="461665"/>
          </a:xfrm>
          <a:prstGeom prst="rect">
            <a:avLst/>
          </a:prstGeom>
          <a:noFill/>
        </p:spPr>
        <p:txBody>
          <a:bodyPr wrap="none" rtlCol="0">
            <a:spAutoFit/>
          </a:bodyPr>
          <a:lstStyle/>
          <a:p>
            <a:pPr algn="ctr"/>
            <a:r>
              <a:rPr lang="id-ID" sz="2400" b="1" dirty="0">
                <a:solidFill>
                  <a:schemeClr val="bg1"/>
                </a:solidFill>
                <a:latin typeface="Poppins" panose="00000500000000000000" pitchFamily="2" charset="0"/>
                <a:cs typeface="Segoe UI" panose="020B0502040204020203" pitchFamily="34" charset="0"/>
              </a:rPr>
              <a:t>50%</a:t>
            </a:r>
            <a:endParaRPr lang="id-ID" sz="2400" b="1" dirty="0">
              <a:solidFill>
                <a:schemeClr val="bg1"/>
              </a:solidFill>
              <a:latin typeface="Poppins" panose="00000500000000000000" pitchFamily="2" charset="0"/>
              <a:cs typeface="Segoe UI" panose="020B0502040204020203" pitchFamily="34" charset="0"/>
            </a:endParaRPr>
          </a:p>
        </p:txBody>
      </p:sp>
      <p:sp>
        <p:nvSpPr>
          <p:cNvPr id="14" name="TextBox 13"/>
          <p:cNvSpPr txBox="1"/>
          <p:nvPr/>
        </p:nvSpPr>
        <p:spPr>
          <a:xfrm rot="832892">
            <a:off x="8032668" y="4415870"/>
            <a:ext cx="803425" cy="461665"/>
          </a:xfrm>
          <a:prstGeom prst="rect">
            <a:avLst/>
          </a:prstGeom>
          <a:noFill/>
        </p:spPr>
        <p:txBody>
          <a:bodyPr wrap="none" rtlCol="0">
            <a:spAutoFit/>
          </a:bodyPr>
          <a:lstStyle/>
          <a:p>
            <a:pPr algn="ctr"/>
            <a:r>
              <a:rPr lang="id-ID" sz="2400" b="1" dirty="0">
                <a:solidFill>
                  <a:schemeClr val="bg1"/>
                </a:solidFill>
                <a:latin typeface="Poppins" panose="00000500000000000000" pitchFamily="2" charset="0"/>
                <a:cs typeface="Segoe UI" panose="020B0502040204020203" pitchFamily="34" charset="0"/>
              </a:rPr>
              <a:t>25%</a:t>
            </a:r>
            <a:endParaRPr lang="id-ID" sz="2400" b="1" dirty="0">
              <a:solidFill>
                <a:schemeClr val="bg1"/>
              </a:solidFill>
              <a:latin typeface="Poppins" panose="00000500000000000000" pitchFamily="2" charset="0"/>
              <a:cs typeface="Segoe UI" panose="020B0502040204020203" pitchFamily="34" charset="0"/>
            </a:endParaRPr>
          </a:p>
        </p:txBody>
      </p:sp>
      <p:grpSp>
        <p:nvGrpSpPr>
          <p:cNvPr id="27" name="Group 26"/>
          <p:cNvGrpSpPr/>
          <p:nvPr/>
        </p:nvGrpSpPr>
        <p:grpSpPr>
          <a:xfrm>
            <a:off x="9681247" y="2452307"/>
            <a:ext cx="2492348" cy="413418"/>
            <a:chOff x="8768855" y="1778222"/>
            <a:chExt cx="2492348" cy="413418"/>
          </a:xfrm>
        </p:grpSpPr>
        <p:grpSp>
          <p:nvGrpSpPr>
            <p:cNvPr id="28" name="Group 27"/>
            <p:cNvGrpSpPr/>
            <p:nvPr/>
          </p:nvGrpSpPr>
          <p:grpSpPr>
            <a:xfrm>
              <a:off x="8768855" y="1778222"/>
              <a:ext cx="413418" cy="413418"/>
              <a:chOff x="1407149" y="3549662"/>
              <a:chExt cx="413418" cy="413418"/>
            </a:xfrm>
          </p:grpSpPr>
          <p:sp>
            <p:nvSpPr>
              <p:cNvPr id="30" name="Oval 29"/>
              <p:cNvSpPr/>
              <p:nvPr/>
            </p:nvSpPr>
            <p:spPr>
              <a:xfrm>
                <a:off x="1407149" y="3549662"/>
                <a:ext cx="413418" cy="413418"/>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atin typeface="Poppins" panose="00000500000000000000" pitchFamily="2" charset="0"/>
                </a:endParaRPr>
              </a:p>
            </p:txBody>
          </p:sp>
          <p:sp>
            <p:nvSpPr>
              <p:cNvPr id="31" name="Oval 30"/>
              <p:cNvSpPr/>
              <p:nvPr/>
            </p:nvSpPr>
            <p:spPr>
              <a:xfrm>
                <a:off x="1452286" y="3594799"/>
                <a:ext cx="323144" cy="32314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atin typeface="Poppins" panose="00000500000000000000" pitchFamily="2" charset="0"/>
                </a:endParaRPr>
              </a:p>
            </p:txBody>
          </p:sp>
          <p:sp>
            <p:nvSpPr>
              <p:cNvPr id="32" name="Freeform 229"/>
              <p:cNvSpPr/>
              <p:nvPr/>
            </p:nvSpPr>
            <p:spPr bwMode="auto">
              <a:xfrm>
                <a:off x="1553302" y="3714766"/>
                <a:ext cx="121113" cy="83211"/>
              </a:xfrm>
              <a:custGeom>
                <a:avLst/>
                <a:gdLst>
                  <a:gd name="T0" fmla="*/ 124 w 16128"/>
                  <a:gd name="T1" fmla="*/ 7223 h 11872"/>
                  <a:gd name="T2" fmla="*/ 59 w 16128"/>
                  <a:gd name="T3" fmla="*/ 7113 h 11872"/>
                  <a:gd name="T4" fmla="*/ 18 w 16128"/>
                  <a:gd name="T5" fmla="*/ 6994 h 11872"/>
                  <a:gd name="T6" fmla="*/ 1 w 16128"/>
                  <a:gd name="T7" fmla="*/ 6871 h 11872"/>
                  <a:gd name="T8" fmla="*/ 7 w 16128"/>
                  <a:gd name="T9" fmla="*/ 6747 h 11872"/>
                  <a:gd name="T10" fmla="*/ 36 w 16128"/>
                  <a:gd name="T11" fmla="*/ 6626 h 11872"/>
                  <a:gd name="T12" fmla="*/ 90 w 16128"/>
                  <a:gd name="T13" fmla="*/ 6512 h 11872"/>
                  <a:gd name="T14" fmla="*/ 165 w 16128"/>
                  <a:gd name="T15" fmla="*/ 6408 h 11872"/>
                  <a:gd name="T16" fmla="*/ 1850 w 16128"/>
                  <a:gd name="T17" fmla="*/ 4727 h 11872"/>
                  <a:gd name="T18" fmla="*/ 1957 w 16128"/>
                  <a:gd name="T19" fmla="*/ 4656 h 11872"/>
                  <a:gd name="T20" fmla="*/ 2073 w 16128"/>
                  <a:gd name="T21" fmla="*/ 4609 h 11872"/>
                  <a:gd name="T22" fmla="*/ 2195 w 16128"/>
                  <a:gd name="T23" fmla="*/ 4586 h 11872"/>
                  <a:gd name="T24" fmla="*/ 2319 w 16128"/>
                  <a:gd name="T25" fmla="*/ 4586 h 11872"/>
                  <a:gd name="T26" fmla="*/ 2441 w 16128"/>
                  <a:gd name="T27" fmla="*/ 4609 h 11872"/>
                  <a:gd name="T28" fmla="*/ 2558 w 16128"/>
                  <a:gd name="T29" fmla="*/ 4656 h 11872"/>
                  <a:gd name="T30" fmla="*/ 2665 w 16128"/>
                  <a:gd name="T31" fmla="*/ 4727 h 11872"/>
                  <a:gd name="T32" fmla="*/ 5357 w 16128"/>
                  <a:gd name="T33" fmla="*/ 7406 h 11872"/>
                  <a:gd name="T34" fmla="*/ 5460 w 16128"/>
                  <a:gd name="T35" fmla="*/ 7483 h 11872"/>
                  <a:gd name="T36" fmla="*/ 5575 w 16128"/>
                  <a:gd name="T37" fmla="*/ 7535 h 11872"/>
                  <a:gd name="T38" fmla="*/ 5696 w 16128"/>
                  <a:gd name="T39" fmla="*/ 7565 h 11872"/>
                  <a:gd name="T40" fmla="*/ 5819 w 16128"/>
                  <a:gd name="T41" fmla="*/ 7571 h 11872"/>
                  <a:gd name="T42" fmla="*/ 5942 w 16128"/>
                  <a:gd name="T43" fmla="*/ 7552 h 11872"/>
                  <a:gd name="T44" fmla="*/ 6060 w 16128"/>
                  <a:gd name="T45" fmla="*/ 7512 h 11872"/>
                  <a:gd name="T46" fmla="*/ 6170 w 16128"/>
                  <a:gd name="T47" fmla="*/ 7447 h 11872"/>
                  <a:gd name="T48" fmla="*/ 13421 w 16128"/>
                  <a:gd name="T49" fmla="*/ 190 h 11872"/>
                  <a:gd name="T50" fmla="*/ 13521 w 16128"/>
                  <a:gd name="T51" fmla="*/ 107 h 11872"/>
                  <a:gd name="T52" fmla="*/ 13634 w 16128"/>
                  <a:gd name="T53" fmla="*/ 47 h 11872"/>
                  <a:gd name="T54" fmla="*/ 13753 w 16128"/>
                  <a:gd name="T55" fmla="*/ 12 h 11872"/>
                  <a:gd name="T56" fmla="*/ 13877 w 16128"/>
                  <a:gd name="T57" fmla="*/ 0 h 11872"/>
                  <a:gd name="T58" fmla="*/ 14000 w 16128"/>
                  <a:gd name="T59" fmla="*/ 11 h 11872"/>
                  <a:gd name="T60" fmla="*/ 14120 w 16128"/>
                  <a:gd name="T61" fmla="*/ 46 h 11872"/>
                  <a:gd name="T62" fmla="*/ 14233 w 16128"/>
                  <a:gd name="T63" fmla="*/ 105 h 11872"/>
                  <a:gd name="T64" fmla="*/ 14334 w 16128"/>
                  <a:gd name="T65" fmla="*/ 186 h 11872"/>
                  <a:gd name="T66" fmla="*/ 16003 w 16128"/>
                  <a:gd name="T67" fmla="*/ 1855 h 11872"/>
                  <a:gd name="T68" fmla="*/ 16068 w 16128"/>
                  <a:gd name="T69" fmla="*/ 1964 h 11872"/>
                  <a:gd name="T70" fmla="*/ 16109 w 16128"/>
                  <a:gd name="T71" fmla="*/ 2082 h 11872"/>
                  <a:gd name="T72" fmla="*/ 16127 w 16128"/>
                  <a:gd name="T73" fmla="*/ 2205 h 11872"/>
                  <a:gd name="T74" fmla="*/ 16122 w 16128"/>
                  <a:gd name="T75" fmla="*/ 2328 h 11872"/>
                  <a:gd name="T76" fmla="*/ 16093 w 16128"/>
                  <a:gd name="T77" fmla="*/ 2449 h 11872"/>
                  <a:gd name="T78" fmla="*/ 16039 w 16128"/>
                  <a:gd name="T79" fmla="*/ 2564 h 11872"/>
                  <a:gd name="T80" fmla="*/ 15964 w 16128"/>
                  <a:gd name="T81" fmla="*/ 2667 h 11872"/>
                  <a:gd name="T82" fmla="*/ 7188 w 16128"/>
                  <a:gd name="T83" fmla="*/ 11462 h 11872"/>
                  <a:gd name="T84" fmla="*/ 7074 w 16128"/>
                  <a:gd name="T85" fmla="*/ 11550 h 11872"/>
                  <a:gd name="T86" fmla="*/ 6943 w 16128"/>
                  <a:gd name="T87" fmla="*/ 11632 h 11872"/>
                  <a:gd name="T88" fmla="*/ 6801 w 16128"/>
                  <a:gd name="T89" fmla="*/ 11706 h 11872"/>
                  <a:gd name="T90" fmla="*/ 6652 w 16128"/>
                  <a:gd name="T91" fmla="*/ 11767 h 11872"/>
                  <a:gd name="T92" fmla="*/ 6500 w 16128"/>
                  <a:gd name="T93" fmla="*/ 11817 h 11872"/>
                  <a:gd name="T94" fmla="*/ 6349 w 16128"/>
                  <a:gd name="T95" fmla="*/ 11852 h 11872"/>
                  <a:gd name="T96" fmla="*/ 6205 w 16128"/>
                  <a:gd name="T97" fmla="*/ 11870 h 11872"/>
                  <a:gd name="T98" fmla="*/ 5352 w 16128"/>
                  <a:gd name="T99" fmla="*/ 11871 h 11872"/>
                  <a:gd name="T100" fmla="*/ 5210 w 16128"/>
                  <a:gd name="T101" fmla="*/ 11858 h 11872"/>
                  <a:gd name="T102" fmla="*/ 5062 w 16128"/>
                  <a:gd name="T103" fmla="*/ 11827 h 11872"/>
                  <a:gd name="T104" fmla="*/ 4910 w 16128"/>
                  <a:gd name="T105" fmla="*/ 11780 h 11872"/>
                  <a:gd name="T106" fmla="*/ 4760 w 16128"/>
                  <a:gd name="T107" fmla="*/ 11722 h 11872"/>
                  <a:gd name="T108" fmla="*/ 4615 w 16128"/>
                  <a:gd name="T109" fmla="*/ 11651 h 11872"/>
                  <a:gd name="T110" fmla="*/ 4481 w 16128"/>
                  <a:gd name="T111" fmla="*/ 11572 h 11872"/>
                  <a:gd name="T112" fmla="*/ 4363 w 16128"/>
                  <a:gd name="T113" fmla="*/ 11484 h 11872"/>
                  <a:gd name="T114" fmla="*/ 187 w 16128"/>
                  <a:gd name="T115" fmla="*/ 7297 h 1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128" h="11872">
                    <a:moveTo>
                      <a:pt x="187" y="7297"/>
                    </a:moveTo>
                    <a:lnTo>
                      <a:pt x="164" y="7273"/>
                    </a:lnTo>
                    <a:lnTo>
                      <a:pt x="143" y="7248"/>
                    </a:lnTo>
                    <a:lnTo>
                      <a:pt x="124" y="7223"/>
                    </a:lnTo>
                    <a:lnTo>
                      <a:pt x="106" y="7196"/>
                    </a:lnTo>
                    <a:lnTo>
                      <a:pt x="89" y="7168"/>
                    </a:lnTo>
                    <a:lnTo>
                      <a:pt x="74" y="7141"/>
                    </a:lnTo>
                    <a:lnTo>
                      <a:pt x="59" y="7113"/>
                    </a:lnTo>
                    <a:lnTo>
                      <a:pt x="46" y="7084"/>
                    </a:lnTo>
                    <a:lnTo>
                      <a:pt x="35" y="7054"/>
                    </a:lnTo>
                    <a:lnTo>
                      <a:pt x="26" y="7024"/>
                    </a:lnTo>
                    <a:lnTo>
                      <a:pt x="18" y="6994"/>
                    </a:lnTo>
                    <a:lnTo>
                      <a:pt x="12" y="6964"/>
                    </a:lnTo>
                    <a:lnTo>
                      <a:pt x="6" y="6933"/>
                    </a:lnTo>
                    <a:lnTo>
                      <a:pt x="3" y="6902"/>
                    </a:lnTo>
                    <a:lnTo>
                      <a:pt x="1" y="6871"/>
                    </a:lnTo>
                    <a:lnTo>
                      <a:pt x="0" y="6841"/>
                    </a:lnTo>
                    <a:lnTo>
                      <a:pt x="1" y="6809"/>
                    </a:lnTo>
                    <a:lnTo>
                      <a:pt x="3" y="6778"/>
                    </a:lnTo>
                    <a:lnTo>
                      <a:pt x="7" y="6747"/>
                    </a:lnTo>
                    <a:lnTo>
                      <a:pt x="12" y="6717"/>
                    </a:lnTo>
                    <a:lnTo>
                      <a:pt x="18" y="6687"/>
                    </a:lnTo>
                    <a:lnTo>
                      <a:pt x="26" y="6656"/>
                    </a:lnTo>
                    <a:lnTo>
                      <a:pt x="36" y="6626"/>
                    </a:lnTo>
                    <a:lnTo>
                      <a:pt x="47" y="6597"/>
                    </a:lnTo>
                    <a:lnTo>
                      <a:pt x="59" y="6569"/>
                    </a:lnTo>
                    <a:lnTo>
                      <a:pt x="74" y="6539"/>
                    </a:lnTo>
                    <a:lnTo>
                      <a:pt x="90" y="6512"/>
                    </a:lnTo>
                    <a:lnTo>
                      <a:pt x="106" y="6485"/>
                    </a:lnTo>
                    <a:lnTo>
                      <a:pt x="125" y="6459"/>
                    </a:lnTo>
                    <a:lnTo>
                      <a:pt x="144" y="6432"/>
                    </a:lnTo>
                    <a:lnTo>
                      <a:pt x="165" y="6408"/>
                    </a:lnTo>
                    <a:lnTo>
                      <a:pt x="188" y="6384"/>
                    </a:lnTo>
                    <a:lnTo>
                      <a:pt x="1801" y="4771"/>
                    </a:lnTo>
                    <a:lnTo>
                      <a:pt x="1824" y="4748"/>
                    </a:lnTo>
                    <a:lnTo>
                      <a:pt x="1850" y="4727"/>
                    </a:lnTo>
                    <a:lnTo>
                      <a:pt x="1876" y="4707"/>
                    </a:lnTo>
                    <a:lnTo>
                      <a:pt x="1902" y="4689"/>
                    </a:lnTo>
                    <a:lnTo>
                      <a:pt x="1929" y="4671"/>
                    </a:lnTo>
                    <a:lnTo>
                      <a:pt x="1957" y="4656"/>
                    </a:lnTo>
                    <a:lnTo>
                      <a:pt x="1985" y="4642"/>
                    </a:lnTo>
                    <a:lnTo>
                      <a:pt x="2014" y="4630"/>
                    </a:lnTo>
                    <a:lnTo>
                      <a:pt x="2043" y="4619"/>
                    </a:lnTo>
                    <a:lnTo>
                      <a:pt x="2073" y="4609"/>
                    </a:lnTo>
                    <a:lnTo>
                      <a:pt x="2104" y="4601"/>
                    </a:lnTo>
                    <a:lnTo>
                      <a:pt x="2134" y="4595"/>
                    </a:lnTo>
                    <a:lnTo>
                      <a:pt x="2164" y="4590"/>
                    </a:lnTo>
                    <a:lnTo>
                      <a:pt x="2195" y="4586"/>
                    </a:lnTo>
                    <a:lnTo>
                      <a:pt x="2227" y="4584"/>
                    </a:lnTo>
                    <a:lnTo>
                      <a:pt x="2257" y="4583"/>
                    </a:lnTo>
                    <a:lnTo>
                      <a:pt x="2288" y="4584"/>
                    </a:lnTo>
                    <a:lnTo>
                      <a:pt x="2319" y="4586"/>
                    </a:lnTo>
                    <a:lnTo>
                      <a:pt x="2350" y="4590"/>
                    </a:lnTo>
                    <a:lnTo>
                      <a:pt x="2381" y="4595"/>
                    </a:lnTo>
                    <a:lnTo>
                      <a:pt x="2411" y="4601"/>
                    </a:lnTo>
                    <a:lnTo>
                      <a:pt x="2441" y="4609"/>
                    </a:lnTo>
                    <a:lnTo>
                      <a:pt x="2472" y="4619"/>
                    </a:lnTo>
                    <a:lnTo>
                      <a:pt x="2501" y="4630"/>
                    </a:lnTo>
                    <a:lnTo>
                      <a:pt x="2529" y="4642"/>
                    </a:lnTo>
                    <a:lnTo>
                      <a:pt x="2558" y="4656"/>
                    </a:lnTo>
                    <a:lnTo>
                      <a:pt x="2586" y="4671"/>
                    </a:lnTo>
                    <a:lnTo>
                      <a:pt x="2613" y="4689"/>
                    </a:lnTo>
                    <a:lnTo>
                      <a:pt x="2639" y="4707"/>
                    </a:lnTo>
                    <a:lnTo>
                      <a:pt x="2665" y="4727"/>
                    </a:lnTo>
                    <a:lnTo>
                      <a:pt x="2689" y="4748"/>
                    </a:lnTo>
                    <a:lnTo>
                      <a:pt x="2714" y="4770"/>
                    </a:lnTo>
                    <a:lnTo>
                      <a:pt x="5332" y="7384"/>
                    </a:lnTo>
                    <a:lnTo>
                      <a:pt x="5357" y="7406"/>
                    </a:lnTo>
                    <a:lnTo>
                      <a:pt x="5382" y="7427"/>
                    </a:lnTo>
                    <a:lnTo>
                      <a:pt x="5407" y="7448"/>
                    </a:lnTo>
                    <a:lnTo>
                      <a:pt x="5433" y="7466"/>
                    </a:lnTo>
                    <a:lnTo>
                      <a:pt x="5460" y="7483"/>
                    </a:lnTo>
                    <a:lnTo>
                      <a:pt x="5489" y="7498"/>
                    </a:lnTo>
                    <a:lnTo>
                      <a:pt x="5517" y="7512"/>
                    </a:lnTo>
                    <a:lnTo>
                      <a:pt x="5546" y="7524"/>
                    </a:lnTo>
                    <a:lnTo>
                      <a:pt x="5575" y="7535"/>
                    </a:lnTo>
                    <a:lnTo>
                      <a:pt x="5604" y="7545"/>
                    </a:lnTo>
                    <a:lnTo>
                      <a:pt x="5635" y="7553"/>
                    </a:lnTo>
                    <a:lnTo>
                      <a:pt x="5665" y="7559"/>
                    </a:lnTo>
                    <a:lnTo>
                      <a:pt x="5696" y="7565"/>
                    </a:lnTo>
                    <a:lnTo>
                      <a:pt x="5726" y="7569"/>
                    </a:lnTo>
                    <a:lnTo>
                      <a:pt x="5758" y="7571"/>
                    </a:lnTo>
                    <a:lnTo>
                      <a:pt x="5789" y="7572"/>
                    </a:lnTo>
                    <a:lnTo>
                      <a:pt x="5819" y="7571"/>
                    </a:lnTo>
                    <a:lnTo>
                      <a:pt x="5850" y="7569"/>
                    </a:lnTo>
                    <a:lnTo>
                      <a:pt x="5882" y="7565"/>
                    </a:lnTo>
                    <a:lnTo>
                      <a:pt x="5912" y="7559"/>
                    </a:lnTo>
                    <a:lnTo>
                      <a:pt x="5942" y="7552"/>
                    </a:lnTo>
                    <a:lnTo>
                      <a:pt x="5972" y="7544"/>
                    </a:lnTo>
                    <a:lnTo>
                      <a:pt x="6003" y="7535"/>
                    </a:lnTo>
                    <a:lnTo>
                      <a:pt x="6032" y="7524"/>
                    </a:lnTo>
                    <a:lnTo>
                      <a:pt x="6060" y="7512"/>
                    </a:lnTo>
                    <a:lnTo>
                      <a:pt x="6089" y="7498"/>
                    </a:lnTo>
                    <a:lnTo>
                      <a:pt x="6117" y="7482"/>
                    </a:lnTo>
                    <a:lnTo>
                      <a:pt x="6144" y="7465"/>
                    </a:lnTo>
                    <a:lnTo>
                      <a:pt x="6170" y="7447"/>
                    </a:lnTo>
                    <a:lnTo>
                      <a:pt x="6196" y="7426"/>
                    </a:lnTo>
                    <a:lnTo>
                      <a:pt x="6220" y="7405"/>
                    </a:lnTo>
                    <a:lnTo>
                      <a:pt x="6245" y="7383"/>
                    </a:lnTo>
                    <a:lnTo>
                      <a:pt x="13421" y="190"/>
                    </a:lnTo>
                    <a:lnTo>
                      <a:pt x="13445" y="166"/>
                    </a:lnTo>
                    <a:lnTo>
                      <a:pt x="13470" y="145"/>
                    </a:lnTo>
                    <a:lnTo>
                      <a:pt x="13495" y="125"/>
                    </a:lnTo>
                    <a:lnTo>
                      <a:pt x="13521" y="107"/>
                    </a:lnTo>
                    <a:lnTo>
                      <a:pt x="13549" y="90"/>
                    </a:lnTo>
                    <a:lnTo>
                      <a:pt x="13577" y="75"/>
                    </a:lnTo>
                    <a:lnTo>
                      <a:pt x="13605" y="60"/>
                    </a:lnTo>
                    <a:lnTo>
                      <a:pt x="13634" y="47"/>
                    </a:lnTo>
                    <a:lnTo>
                      <a:pt x="13663" y="36"/>
                    </a:lnTo>
                    <a:lnTo>
                      <a:pt x="13693" y="27"/>
                    </a:lnTo>
                    <a:lnTo>
                      <a:pt x="13723" y="19"/>
                    </a:lnTo>
                    <a:lnTo>
                      <a:pt x="13753" y="12"/>
                    </a:lnTo>
                    <a:lnTo>
                      <a:pt x="13784" y="7"/>
                    </a:lnTo>
                    <a:lnTo>
                      <a:pt x="13815" y="3"/>
                    </a:lnTo>
                    <a:lnTo>
                      <a:pt x="13846" y="1"/>
                    </a:lnTo>
                    <a:lnTo>
                      <a:pt x="13877" y="0"/>
                    </a:lnTo>
                    <a:lnTo>
                      <a:pt x="13908" y="1"/>
                    </a:lnTo>
                    <a:lnTo>
                      <a:pt x="13939" y="3"/>
                    </a:lnTo>
                    <a:lnTo>
                      <a:pt x="13970" y="6"/>
                    </a:lnTo>
                    <a:lnTo>
                      <a:pt x="14000" y="11"/>
                    </a:lnTo>
                    <a:lnTo>
                      <a:pt x="14031" y="18"/>
                    </a:lnTo>
                    <a:lnTo>
                      <a:pt x="14062" y="26"/>
                    </a:lnTo>
                    <a:lnTo>
                      <a:pt x="14091" y="35"/>
                    </a:lnTo>
                    <a:lnTo>
                      <a:pt x="14120" y="46"/>
                    </a:lnTo>
                    <a:lnTo>
                      <a:pt x="14149" y="58"/>
                    </a:lnTo>
                    <a:lnTo>
                      <a:pt x="14178" y="73"/>
                    </a:lnTo>
                    <a:lnTo>
                      <a:pt x="14206" y="88"/>
                    </a:lnTo>
                    <a:lnTo>
                      <a:pt x="14233" y="105"/>
                    </a:lnTo>
                    <a:lnTo>
                      <a:pt x="14259" y="123"/>
                    </a:lnTo>
                    <a:lnTo>
                      <a:pt x="14285" y="143"/>
                    </a:lnTo>
                    <a:lnTo>
                      <a:pt x="14310" y="164"/>
                    </a:lnTo>
                    <a:lnTo>
                      <a:pt x="14334" y="186"/>
                    </a:lnTo>
                    <a:lnTo>
                      <a:pt x="15938" y="1780"/>
                    </a:lnTo>
                    <a:lnTo>
                      <a:pt x="15962" y="1804"/>
                    </a:lnTo>
                    <a:lnTo>
                      <a:pt x="15983" y="1829"/>
                    </a:lnTo>
                    <a:lnTo>
                      <a:pt x="16003" y="1855"/>
                    </a:lnTo>
                    <a:lnTo>
                      <a:pt x="16021" y="1881"/>
                    </a:lnTo>
                    <a:lnTo>
                      <a:pt x="16038" y="1908"/>
                    </a:lnTo>
                    <a:lnTo>
                      <a:pt x="16053" y="1935"/>
                    </a:lnTo>
                    <a:lnTo>
                      <a:pt x="16068" y="1964"/>
                    </a:lnTo>
                    <a:lnTo>
                      <a:pt x="16081" y="1993"/>
                    </a:lnTo>
                    <a:lnTo>
                      <a:pt x="16092" y="2022"/>
                    </a:lnTo>
                    <a:lnTo>
                      <a:pt x="16101" y="2051"/>
                    </a:lnTo>
                    <a:lnTo>
                      <a:pt x="16109" y="2082"/>
                    </a:lnTo>
                    <a:lnTo>
                      <a:pt x="16116" y="2112"/>
                    </a:lnTo>
                    <a:lnTo>
                      <a:pt x="16121" y="2143"/>
                    </a:lnTo>
                    <a:lnTo>
                      <a:pt x="16125" y="2173"/>
                    </a:lnTo>
                    <a:lnTo>
                      <a:pt x="16127" y="2205"/>
                    </a:lnTo>
                    <a:lnTo>
                      <a:pt x="16128" y="2236"/>
                    </a:lnTo>
                    <a:lnTo>
                      <a:pt x="16127" y="2266"/>
                    </a:lnTo>
                    <a:lnTo>
                      <a:pt x="16125" y="2297"/>
                    </a:lnTo>
                    <a:lnTo>
                      <a:pt x="16122" y="2328"/>
                    </a:lnTo>
                    <a:lnTo>
                      <a:pt x="16117" y="2359"/>
                    </a:lnTo>
                    <a:lnTo>
                      <a:pt x="16110" y="2389"/>
                    </a:lnTo>
                    <a:lnTo>
                      <a:pt x="16102" y="2419"/>
                    </a:lnTo>
                    <a:lnTo>
                      <a:pt x="16093" y="2449"/>
                    </a:lnTo>
                    <a:lnTo>
                      <a:pt x="16082" y="2478"/>
                    </a:lnTo>
                    <a:lnTo>
                      <a:pt x="16069" y="2507"/>
                    </a:lnTo>
                    <a:lnTo>
                      <a:pt x="16055" y="2535"/>
                    </a:lnTo>
                    <a:lnTo>
                      <a:pt x="16039" y="2564"/>
                    </a:lnTo>
                    <a:lnTo>
                      <a:pt x="16023" y="2591"/>
                    </a:lnTo>
                    <a:lnTo>
                      <a:pt x="16004" y="2617"/>
                    </a:lnTo>
                    <a:lnTo>
                      <a:pt x="15985" y="2642"/>
                    </a:lnTo>
                    <a:lnTo>
                      <a:pt x="15964" y="2667"/>
                    </a:lnTo>
                    <a:lnTo>
                      <a:pt x="15941" y="2692"/>
                    </a:lnTo>
                    <a:lnTo>
                      <a:pt x="7238" y="11415"/>
                    </a:lnTo>
                    <a:lnTo>
                      <a:pt x="7214" y="11439"/>
                    </a:lnTo>
                    <a:lnTo>
                      <a:pt x="7188" y="11462"/>
                    </a:lnTo>
                    <a:lnTo>
                      <a:pt x="7162" y="11485"/>
                    </a:lnTo>
                    <a:lnTo>
                      <a:pt x="7134" y="11507"/>
                    </a:lnTo>
                    <a:lnTo>
                      <a:pt x="7104" y="11529"/>
                    </a:lnTo>
                    <a:lnTo>
                      <a:pt x="7074" y="11550"/>
                    </a:lnTo>
                    <a:lnTo>
                      <a:pt x="7043" y="11572"/>
                    </a:lnTo>
                    <a:lnTo>
                      <a:pt x="7011" y="11593"/>
                    </a:lnTo>
                    <a:lnTo>
                      <a:pt x="6977" y="11613"/>
                    </a:lnTo>
                    <a:lnTo>
                      <a:pt x="6943" y="11632"/>
                    </a:lnTo>
                    <a:lnTo>
                      <a:pt x="6909" y="11651"/>
                    </a:lnTo>
                    <a:lnTo>
                      <a:pt x="6874" y="11670"/>
                    </a:lnTo>
                    <a:lnTo>
                      <a:pt x="6837" y="11688"/>
                    </a:lnTo>
                    <a:lnTo>
                      <a:pt x="6801" y="11706"/>
                    </a:lnTo>
                    <a:lnTo>
                      <a:pt x="6765" y="11722"/>
                    </a:lnTo>
                    <a:lnTo>
                      <a:pt x="6727" y="11738"/>
                    </a:lnTo>
                    <a:lnTo>
                      <a:pt x="6689" y="11753"/>
                    </a:lnTo>
                    <a:lnTo>
                      <a:pt x="6652" y="11767"/>
                    </a:lnTo>
                    <a:lnTo>
                      <a:pt x="6613" y="11781"/>
                    </a:lnTo>
                    <a:lnTo>
                      <a:pt x="6576" y="11793"/>
                    </a:lnTo>
                    <a:lnTo>
                      <a:pt x="6538" y="11805"/>
                    </a:lnTo>
                    <a:lnTo>
                      <a:pt x="6500" y="11817"/>
                    </a:lnTo>
                    <a:lnTo>
                      <a:pt x="6461" y="11827"/>
                    </a:lnTo>
                    <a:lnTo>
                      <a:pt x="6424" y="11836"/>
                    </a:lnTo>
                    <a:lnTo>
                      <a:pt x="6387" y="11844"/>
                    </a:lnTo>
                    <a:lnTo>
                      <a:pt x="6349" y="11852"/>
                    </a:lnTo>
                    <a:lnTo>
                      <a:pt x="6313" y="11858"/>
                    </a:lnTo>
                    <a:lnTo>
                      <a:pt x="6277" y="11863"/>
                    </a:lnTo>
                    <a:lnTo>
                      <a:pt x="6241" y="11867"/>
                    </a:lnTo>
                    <a:lnTo>
                      <a:pt x="6205" y="11870"/>
                    </a:lnTo>
                    <a:lnTo>
                      <a:pt x="6171" y="11871"/>
                    </a:lnTo>
                    <a:lnTo>
                      <a:pt x="6138" y="11872"/>
                    </a:lnTo>
                    <a:lnTo>
                      <a:pt x="5386" y="11872"/>
                    </a:lnTo>
                    <a:lnTo>
                      <a:pt x="5352" y="11871"/>
                    </a:lnTo>
                    <a:lnTo>
                      <a:pt x="5318" y="11870"/>
                    </a:lnTo>
                    <a:lnTo>
                      <a:pt x="5283" y="11867"/>
                    </a:lnTo>
                    <a:lnTo>
                      <a:pt x="5247" y="11863"/>
                    </a:lnTo>
                    <a:lnTo>
                      <a:pt x="5210" y="11858"/>
                    </a:lnTo>
                    <a:lnTo>
                      <a:pt x="5174" y="11851"/>
                    </a:lnTo>
                    <a:lnTo>
                      <a:pt x="5137" y="11844"/>
                    </a:lnTo>
                    <a:lnTo>
                      <a:pt x="5099" y="11836"/>
                    </a:lnTo>
                    <a:lnTo>
                      <a:pt x="5062" y="11827"/>
                    </a:lnTo>
                    <a:lnTo>
                      <a:pt x="5024" y="11817"/>
                    </a:lnTo>
                    <a:lnTo>
                      <a:pt x="4986" y="11805"/>
                    </a:lnTo>
                    <a:lnTo>
                      <a:pt x="4948" y="11793"/>
                    </a:lnTo>
                    <a:lnTo>
                      <a:pt x="4910" y="11780"/>
                    </a:lnTo>
                    <a:lnTo>
                      <a:pt x="4872" y="11767"/>
                    </a:lnTo>
                    <a:lnTo>
                      <a:pt x="4834" y="11753"/>
                    </a:lnTo>
                    <a:lnTo>
                      <a:pt x="4796" y="11738"/>
                    </a:lnTo>
                    <a:lnTo>
                      <a:pt x="4760" y="11722"/>
                    </a:lnTo>
                    <a:lnTo>
                      <a:pt x="4722" y="11705"/>
                    </a:lnTo>
                    <a:lnTo>
                      <a:pt x="4686" y="11688"/>
                    </a:lnTo>
                    <a:lnTo>
                      <a:pt x="4650" y="11669"/>
                    </a:lnTo>
                    <a:lnTo>
                      <a:pt x="4615" y="11651"/>
                    </a:lnTo>
                    <a:lnTo>
                      <a:pt x="4580" y="11632"/>
                    </a:lnTo>
                    <a:lnTo>
                      <a:pt x="4546" y="11612"/>
                    </a:lnTo>
                    <a:lnTo>
                      <a:pt x="4513" y="11592"/>
                    </a:lnTo>
                    <a:lnTo>
                      <a:pt x="4481" y="11572"/>
                    </a:lnTo>
                    <a:lnTo>
                      <a:pt x="4449" y="11550"/>
                    </a:lnTo>
                    <a:lnTo>
                      <a:pt x="4419" y="11528"/>
                    </a:lnTo>
                    <a:lnTo>
                      <a:pt x="4390" y="11506"/>
                    </a:lnTo>
                    <a:lnTo>
                      <a:pt x="4363" y="11484"/>
                    </a:lnTo>
                    <a:lnTo>
                      <a:pt x="4335" y="11462"/>
                    </a:lnTo>
                    <a:lnTo>
                      <a:pt x="4310" y="11439"/>
                    </a:lnTo>
                    <a:lnTo>
                      <a:pt x="4286" y="11414"/>
                    </a:lnTo>
                    <a:lnTo>
                      <a:pt x="187" y="7297"/>
                    </a:lnTo>
                    <a:close/>
                  </a:path>
                </a:pathLst>
              </a:custGeom>
              <a:solidFill>
                <a:schemeClr val="bg1"/>
              </a:solidFill>
              <a:ln w="19050">
                <a:noFill/>
              </a:ln>
            </p:spPr>
            <p:txBody>
              <a:bodyPr vert="horz" wrap="square" lIns="91440" tIns="45720" rIns="91440" bIns="45720" numCol="1" anchor="t" anchorCtr="0" compatLnSpc="1"/>
              <a:lstStyle/>
              <a:p>
                <a:endParaRPr lang="id-ID" dirty="0">
                  <a:solidFill>
                    <a:srgbClr val="535761"/>
                  </a:solidFill>
                  <a:latin typeface="Poppins" panose="00000500000000000000" pitchFamily="2" charset="0"/>
                  <a:ea typeface="Open Sans" panose="020B0606030504020204" pitchFamily="34" charset="0"/>
                  <a:cs typeface="Segoe UI" panose="020B0502040204020203" pitchFamily="34" charset="0"/>
                </a:endParaRPr>
              </a:p>
            </p:txBody>
          </p:sp>
        </p:grpSp>
        <p:sp>
          <p:nvSpPr>
            <p:cNvPr id="29" name="Rectangle 28"/>
            <p:cNvSpPr/>
            <p:nvPr/>
          </p:nvSpPr>
          <p:spPr>
            <a:xfrm>
              <a:off x="9182273" y="1831043"/>
              <a:ext cx="2078930" cy="307777"/>
            </a:xfrm>
            <a:prstGeom prst="rect">
              <a:avLst/>
            </a:prstGeom>
          </p:spPr>
          <p:txBody>
            <a:bodyPr wrap="square">
              <a:spAutoFit/>
            </a:bodyPr>
            <a:lstStyle/>
            <a:p>
              <a:r>
                <a:rPr lang="en-US" sz="1400" dirty="0">
                  <a:solidFill>
                    <a:srgbClr val="6D7381"/>
                  </a:solidFill>
                  <a:latin typeface="Poppins" panose="00000500000000000000" pitchFamily="2" charset="0"/>
                  <a:ea typeface="Open Sans Light" panose="020B0306030504020204" pitchFamily="34" charset="0"/>
                  <a:cs typeface="Segoe UI Light" panose="020B0502040204020203" pitchFamily="34" charset="0"/>
                </a:rPr>
                <a:t>Insert Point</a:t>
              </a:r>
              <a:endParaRPr lang="id-ID" sz="1400" dirty="0">
                <a:latin typeface="Poppins" panose="00000500000000000000" pitchFamily="2" charset="0"/>
              </a:endParaRPr>
            </a:p>
          </p:txBody>
        </p:sp>
      </p:grpSp>
      <p:grpSp>
        <p:nvGrpSpPr>
          <p:cNvPr id="46" name="Group 45"/>
          <p:cNvGrpSpPr/>
          <p:nvPr/>
        </p:nvGrpSpPr>
        <p:grpSpPr>
          <a:xfrm>
            <a:off x="9681247" y="3661498"/>
            <a:ext cx="2492348" cy="413418"/>
            <a:chOff x="8768855" y="1778222"/>
            <a:chExt cx="2492348" cy="413418"/>
          </a:xfrm>
        </p:grpSpPr>
        <p:grpSp>
          <p:nvGrpSpPr>
            <p:cNvPr id="47" name="Group 46"/>
            <p:cNvGrpSpPr/>
            <p:nvPr/>
          </p:nvGrpSpPr>
          <p:grpSpPr>
            <a:xfrm>
              <a:off x="8768855" y="1778222"/>
              <a:ext cx="413418" cy="413418"/>
              <a:chOff x="1407149" y="3549662"/>
              <a:chExt cx="413418" cy="413418"/>
            </a:xfrm>
          </p:grpSpPr>
          <p:sp>
            <p:nvSpPr>
              <p:cNvPr id="49" name="Oval 48"/>
              <p:cNvSpPr/>
              <p:nvPr/>
            </p:nvSpPr>
            <p:spPr>
              <a:xfrm>
                <a:off x="1407149" y="3549662"/>
                <a:ext cx="413418" cy="413418"/>
              </a:xfrm>
              <a:prstGeom prst="ellipse">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atin typeface="Poppins" panose="00000500000000000000" pitchFamily="2" charset="0"/>
                </a:endParaRPr>
              </a:p>
            </p:txBody>
          </p:sp>
          <p:sp>
            <p:nvSpPr>
              <p:cNvPr id="50" name="Oval 49"/>
              <p:cNvSpPr/>
              <p:nvPr/>
            </p:nvSpPr>
            <p:spPr>
              <a:xfrm>
                <a:off x="1452286" y="3594799"/>
                <a:ext cx="323144" cy="32314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atin typeface="Poppins" panose="00000500000000000000" pitchFamily="2" charset="0"/>
                </a:endParaRPr>
              </a:p>
            </p:txBody>
          </p:sp>
          <p:sp>
            <p:nvSpPr>
              <p:cNvPr id="51" name="Freeform 229"/>
              <p:cNvSpPr/>
              <p:nvPr/>
            </p:nvSpPr>
            <p:spPr bwMode="auto">
              <a:xfrm>
                <a:off x="1553302" y="3714766"/>
                <a:ext cx="121113" cy="83211"/>
              </a:xfrm>
              <a:custGeom>
                <a:avLst/>
                <a:gdLst>
                  <a:gd name="T0" fmla="*/ 124 w 16128"/>
                  <a:gd name="T1" fmla="*/ 7223 h 11872"/>
                  <a:gd name="T2" fmla="*/ 59 w 16128"/>
                  <a:gd name="T3" fmla="*/ 7113 h 11872"/>
                  <a:gd name="T4" fmla="*/ 18 w 16128"/>
                  <a:gd name="T5" fmla="*/ 6994 h 11872"/>
                  <a:gd name="T6" fmla="*/ 1 w 16128"/>
                  <a:gd name="T7" fmla="*/ 6871 h 11872"/>
                  <a:gd name="T8" fmla="*/ 7 w 16128"/>
                  <a:gd name="T9" fmla="*/ 6747 h 11872"/>
                  <a:gd name="T10" fmla="*/ 36 w 16128"/>
                  <a:gd name="T11" fmla="*/ 6626 h 11872"/>
                  <a:gd name="T12" fmla="*/ 90 w 16128"/>
                  <a:gd name="T13" fmla="*/ 6512 h 11872"/>
                  <a:gd name="T14" fmla="*/ 165 w 16128"/>
                  <a:gd name="T15" fmla="*/ 6408 h 11872"/>
                  <a:gd name="T16" fmla="*/ 1850 w 16128"/>
                  <a:gd name="T17" fmla="*/ 4727 h 11872"/>
                  <a:gd name="T18" fmla="*/ 1957 w 16128"/>
                  <a:gd name="T19" fmla="*/ 4656 h 11872"/>
                  <a:gd name="T20" fmla="*/ 2073 w 16128"/>
                  <a:gd name="T21" fmla="*/ 4609 h 11872"/>
                  <a:gd name="T22" fmla="*/ 2195 w 16128"/>
                  <a:gd name="T23" fmla="*/ 4586 h 11872"/>
                  <a:gd name="T24" fmla="*/ 2319 w 16128"/>
                  <a:gd name="T25" fmla="*/ 4586 h 11872"/>
                  <a:gd name="T26" fmla="*/ 2441 w 16128"/>
                  <a:gd name="T27" fmla="*/ 4609 h 11872"/>
                  <a:gd name="T28" fmla="*/ 2558 w 16128"/>
                  <a:gd name="T29" fmla="*/ 4656 h 11872"/>
                  <a:gd name="T30" fmla="*/ 2665 w 16128"/>
                  <a:gd name="T31" fmla="*/ 4727 h 11872"/>
                  <a:gd name="T32" fmla="*/ 5357 w 16128"/>
                  <a:gd name="T33" fmla="*/ 7406 h 11872"/>
                  <a:gd name="T34" fmla="*/ 5460 w 16128"/>
                  <a:gd name="T35" fmla="*/ 7483 h 11872"/>
                  <a:gd name="T36" fmla="*/ 5575 w 16128"/>
                  <a:gd name="T37" fmla="*/ 7535 h 11872"/>
                  <a:gd name="T38" fmla="*/ 5696 w 16128"/>
                  <a:gd name="T39" fmla="*/ 7565 h 11872"/>
                  <a:gd name="T40" fmla="*/ 5819 w 16128"/>
                  <a:gd name="T41" fmla="*/ 7571 h 11872"/>
                  <a:gd name="T42" fmla="*/ 5942 w 16128"/>
                  <a:gd name="T43" fmla="*/ 7552 h 11872"/>
                  <a:gd name="T44" fmla="*/ 6060 w 16128"/>
                  <a:gd name="T45" fmla="*/ 7512 h 11872"/>
                  <a:gd name="T46" fmla="*/ 6170 w 16128"/>
                  <a:gd name="T47" fmla="*/ 7447 h 11872"/>
                  <a:gd name="T48" fmla="*/ 13421 w 16128"/>
                  <a:gd name="T49" fmla="*/ 190 h 11872"/>
                  <a:gd name="T50" fmla="*/ 13521 w 16128"/>
                  <a:gd name="T51" fmla="*/ 107 h 11872"/>
                  <a:gd name="T52" fmla="*/ 13634 w 16128"/>
                  <a:gd name="T53" fmla="*/ 47 h 11872"/>
                  <a:gd name="T54" fmla="*/ 13753 w 16128"/>
                  <a:gd name="T55" fmla="*/ 12 h 11872"/>
                  <a:gd name="T56" fmla="*/ 13877 w 16128"/>
                  <a:gd name="T57" fmla="*/ 0 h 11872"/>
                  <a:gd name="T58" fmla="*/ 14000 w 16128"/>
                  <a:gd name="T59" fmla="*/ 11 h 11872"/>
                  <a:gd name="T60" fmla="*/ 14120 w 16128"/>
                  <a:gd name="T61" fmla="*/ 46 h 11872"/>
                  <a:gd name="T62" fmla="*/ 14233 w 16128"/>
                  <a:gd name="T63" fmla="*/ 105 h 11872"/>
                  <a:gd name="T64" fmla="*/ 14334 w 16128"/>
                  <a:gd name="T65" fmla="*/ 186 h 11872"/>
                  <a:gd name="T66" fmla="*/ 16003 w 16128"/>
                  <a:gd name="T67" fmla="*/ 1855 h 11872"/>
                  <a:gd name="T68" fmla="*/ 16068 w 16128"/>
                  <a:gd name="T69" fmla="*/ 1964 h 11872"/>
                  <a:gd name="T70" fmla="*/ 16109 w 16128"/>
                  <a:gd name="T71" fmla="*/ 2082 h 11872"/>
                  <a:gd name="T72" fmla="*/ 16127 w 16128"/>
                  <a:gd name="T73" fmla="*/ 2205 h 11872"/>
                  <a:gd name="T74" fmla="*/ 16122 w 16128"/>
                  <a:gd name="T75" fmla="*/ 2328 h 11872"/>
                  <a:gd name="T76" fmla="*/ 16093 w 16128"/>
                  <a:gd name="T77" fmla="*/ 2449 h 11872"/>
                  <a:gd name="T78" fmla="*/ 16039 w 16128"/>
                  <a:gd name="T79" fmla="*/ 2564 h 11872"/>
                  <a:gd name="T80" fmla="*/ 15964 w 16128"/>
                  <a:gd name="T81" fmla="*/ 2667 h 11872"/>
                  <a:gd name="T82" fmla="*/ 7188 w 16128"/>
                  <a:gd name="T83" fmla="*/ 11462 h 11872"/>
                  <a:gd name="T84" fmla="*/ 7074 w 16128"/>
                  <a:gd name="T85" fmla="*/ 11550 h 11872"/>
                  <a:gd name="T86" fmla="*/ 6943 w 16128"/>
                  <a:gd name="T87" fmla="*/ 11632 h 11872"/>
                  <a:gd name="T88" fmla="*/ 6801 w 16128"/>
                  <a:gd name="T89" fmla="*/ 11706 h 11872"/>
                  <a:gd name="T90" fmla="*/ 6652 w 16128"/>
                  <a:gd name="T91" fmla="*/ 11767 h 11872"/>
                  <a:gd name="T92" fmla="*/ 6500 w 16128"/>
                  <a:gd name="T93" fmla="*/ 11817 h 11872"/>
                  <a:gd name="T94" fmla="*/ 6349 w 16128"/>
                  <a:gd name="T95" fmla="*/ 11852 h 11872"/>
                  <a:gd name="T96" fmla="*/ 6205 w 16128"/>
                  <a:gd name="T97" fmla="*/ 11870 h 11872"/>
                  <a:gd name="T98" fmla="*/ 5352 w 16128"/>
                  <a:gd name="T99" fmla="*/ 11871 h 11872"/>
                  <a:gd name="T100" fmla="*/ 5210 w 16128"/>
                  <a:gd name="T101" fmla="*/ 11858 h 11872"/>
                  <a:gd name="T102" fmla="*/ 5062 w 16128"/>
                  <a:gd name="T103" fmla="*/ 11827 h 11872"/>
                  <a:gd name="T104" fmla="*/ 4910 w 16128"/>
                  <a:gd name="T105" fmla="*/ 11780 h 11872"/>
                  <a:gd name="T106" fmla="*/ 4760 w 16128"/>
                  <a:gd name="T107" fmla="*/ 11722 h 11872"/>
                  <a:gd name="T108" fmla="*/ 4615 w 16128"/>
                  <a:gd name="T109" fmla="*/ 11651 h 11872"/>
                  <a:gd name="T110" fmla="*/ 4481 w 16128"/>
                  <a:gd name="T111" fmla="*/ 11572 h 11872"/>
                  <a:gd name="T112" fmla="*/ 4363 w 16128"/>
                  <a:gd name="T113" fmla="*/ 11484 h 11872"/>
                  <a:gd name="T114" fmla="*/ 187 w 16128"/>
                  <a:gd name="T115" fmla="*/ 7297 h 1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128" h="11872">
                    <a:moveTo>
                      <a:pt x="187" y="7297"/>
                    </a:moveTo>
                    <a:lnTo>
                      <a:pt x="164" y="7273"/>
                    </a:lnTo>
                    <a:lnTo>
                      <a:pt x="143" y="7248"/>
                    </a:lnTo>
                    <a:lnTo>
                      <a:pt x="124" y="7223"/>
                    </a:lnTo>
                    <a:lnTo>
                      <a:pt x="106" y="7196"/>
                    </a:lnTo>
                    <a:lnTo>
                      <a:pt x="89" y="7168"/>
                    </a:lnTo>
                    <a:lnTo>
                      <a:pt x="74" y="7141"/>
                    </a:lnTo>
                    <a:lnTo>
                      <a:pt x="59" y="7113"/>
                    </a:lnTo>
                    <a:lnTo>
                      <a:pt x="46" y="7084"/>
                    </a:lnTo>
                    <a:lnTo>
                      <a:pt x="35" y="7054"/>
                    </a:lnTo>
                    <a:lnTo>
                      <a:pt x="26" y="7024"/>
                    </a:lnTo>
                    <a:lnTo>
                      <a:pt x="18" y="6994"/>
                    </a:lnTo>
                    <a:lnTo>
                      <a:pt x="12" y="6964"/>
                    </a:lnTo>
                    <a:lnTo>
                      <a:pt x="6" y="6933"/>
                    </a:lnTo>
                    <a:lnTo>
                      <a:pt x="3" y="6902"/>
                    </a:lnTo>
                    <a:lnTo>
                      <a:pt x="1" y="6871"/>
                    </a:lnTo>
                    <a:lnTo>
                      <a:pt x="0" y="6841"/>
                    </a:lnTo>
                    <a:lnTo>
                      <a:pt x="1" y="6809"/>
                    </a:lnTo>
                    <a:lnTo>
                      <a:pt x="3" y="6778"/>
                    </a:lnTo>
                    <a:lnTo>
                      <a:pt x="7" y="6747"/>
                    </a:lnTo>
                    <a:lnTo>
                      <a:pt x="12" y="6717"/>
                    </a:lnTo>
                    <a:lnTo>
                      <a:pt x="18" y="6687"/>
                    </a:lnTo>
                    <a:lnTo>
                      <a:pt x="26" y="6656"/>
                    </a:lnTo>
                    <a:lnTo>
                      <a:pt x="36" y="6626"/>
                    </a:lnTo>
                    <a:lnTo>
                      <a:pt x="47" y="6597"/>
                    </a:lnTo>
                    <a:lnTo>
                      <a:pt x="59" y="6569"/>
                    </a:lnTo>
                    <a:lnTo>
                      <a:pt x="74" y="6539"/>
                    </a:lnTo>
                    <a:lnTo>
                      <a:pt x="90" y="6512"/>
                    </a:lnTo>
                    <a:lnTo>
                      <a:pt x="106" y="6485"/>
                    </a:lnTo>
                    <a:lnTo>
                      <a:pt x="125" y="6459"/>
                    </a:lnTo>
                    <a:lnTo>
                      <a:pt x="144" y="6432"/>
                    </a:lnTo>
                    <a:lnTo>
                      <a:pt x="165" y="6408"/>
                    </a:lnTo>
                    <a:lnTo>
                      <a:pt x="188" y="6384"/>
                    </a:lnTo>
                    <a:lnTo>
                      <a:pt x="1801" y="4771"/>
                    </a:lnTo>
                    <a:lnTo>
                      <a:pt x="1824" y="4748"/>
                    </a:lnTo>
                    <a:lnTo>
                      <a:pt x="1850" y="4727"/>
                    </a:lnTo>
                    <a:lnTo>
                      <a:pt x="1876" y="4707"/>
                    </a:lnTo>
                    <a:lnTo>
                      <a:pt x="1902" y="4689"/>
                    </a:lnTo>
                    <a:lnTo>
                      <a:pt x="1929" y="4671"/>
                    </a:lnTo>
                    <a:lnTo>
                      <a:pt x="1957" y="4656"/>
                    </a:lnTo>
                    <a:lnTo>
                      <a:pt x="1985" y="4642"/>
                    </a:lnTo>
                    <a:lnTo>
                      <a:pt x="2014" y="4630"/>
                    </a:lnTo>
                    <a:lnTo>
                      <a:pt x="2043" y="4619"/>
                    </a:lnTo>
                    <a:lnTo>
                      <a:pt x="2073" y="4609"/>
                    </a:lnTo>
                    <a:lnTo>
                      <a:pt x="2104" y="4601"/>
                    </a:lnTo>
                    <a:lnTo>
                      <a:pt x="2134" y="4595"/>
                    </a:lnTo>
                    <a:lnTo>
                      <a:pt x="2164" y="4590"/>
                    </a:lnTo>
                    <a:lnTo>
                      <a:pt x="2195" y="4586"/>
                    </a:lnTo>
                    <a:lnTo>
                      <a:pt x="2227" y="4584"/>
                    </a:lnTo>
                    <a:lnTo>
                      <a:pt x="2257" y="4583"/>
                    </a:lnTo>
                    <a:lnTo>
                      <a:pt x="2288" y="4584"/>
                    </a:lnTo>
                    <a:lnTo>
                      <a:pt x="2319" y="4586"/>
                    </a:lnTo>
                    <a:lnTo>
                      <a:pt x="2350" y="4590"/>
                    </a:lnTo>
                    <a:lnTo>
                      <a:pt x="2381" y="4595"/>
                    </a:lnTo>
                    <a:lnTo>
                      <a:pt x="2411" y="4601"/>
                    </a:lnTo>
                    <a:lnTo>
                      <a:pt x="2441" y="4609"/>
                    </a:lnTo>
                    <a:lnTo>
                      <a:pt x="2472" y="4619"/>
                    </a:lnTo>
                    <a:lnTo>
                      <a:pt x="2501" y="4630"/>
                    </a:lnTo>
                    <a:lnTo>
                      <a:pt x="2529" y="4642"/>
                    </a:lnTo>
                    <a:lnTo>
                      <a:pt x="2558" y="4656"/>
                    </a:lnTo>
                    <a:lnTo>
                      <a:pt x="2586" y="4671"/>
                    </a:lnTo>
                    <a:lnTo>
                      <a:pt x="2613" y="4689"/>
                    </a:lnTo>
                    <a:lnTo>
                      <a:pt x="2639" y="4707"/>
                    </a:lnTo>
                    <a:lnTo>
                      <a:pt x="2665" y="4727"/>
                    </a:lnTo>
                    <a:lnTo>
                      <a:pt x="2689" y="4748"/>
                    </a:lnTo>
                    <a:lnTo>
                      <a:pt x="2714" y="4770"/>
                    </a:lnTo>
                    <a:lnTo>
                      <a:pt x="5332" y="7384"/>
                    </a:lnTo>
                    <a:lnTo>
                      <a:pt x="5357" y="7406"/>
                    </a:lnTo>
                    <a:lnTo>
                      <a:pt x="5382" y="7427"/>
                    </a:lnTo>
                    <a:lnTo>
                      <a:pt x="5407" y="7448"/>
                    </a:lnTo>
                    <a:lnTo>
                      <a:pt x="5433" y="7466"/>
                    </a:lnTo>
                    <a:lnTo>
                      <a:pt x="5460" y="7483"/>
                    </a:lnTo>
                    <a:lnTo>
                      <a:pt x="5489" y="7498"/>
                    </a:lnTo>
                    <a:lnTo>
                      <a:pt x="5517" y="7512"/>
                    </a:lnTo>
                    <a:lnTo>
                      <a:pt x="5546" y="7524"/>
                    </a:lnTo>
                    <a:lnTo>
                      <a:pt x="5575" y="7535"/>
                    </a:lnTo>
                    <a:lnTo>
                      <a:pt x="5604" y="7545"/>
                    </a:lnTo>
                    <a:lnTo>
                      <a:pt x="5635" y="7553"/>
                    </a:lnTo>
                    <a:lnTo>
                      <a:pt x="5665" y="7559"/>
                    </a:lnTo>
                    <a:lnTo>
                      <a:pt x="5696" y="7565"/>
                    </a:lnTo>
                    <a:lnTo>
                      <a:pt x="5726" y="7569"/>
                    </a:lnTo>
                    <a:lnTo>
                      <a:pt x="5758" y="7571"/>
                    </a:lnTo>
                    <a:lnTo>
                      <a:pt x="5789" y="7572"/>
                    </a:lnTo>
                    <a:lnTo>
                      <a:pt x="5819" y="7571"/>
                    </a:lnTo>
                    <a:lnTo>
                      <a:pt x="5850" y="7569"/>
                    </a:lnTo>
                    <a:lnTo>
                      <a:pt x="5882" y="7565"/>
                    </a:lnTo>
                    <a:lnTo>
                      <a:pt x="5912" y="7559"/>
                    </a:lnTo>
                    <a:lnTo>
                      <a:pt x="5942" y="7552"/>
                    </a:lnTo>
                    <a:lnTo>
                      <a:pt x="5972" y="7544"/>
                    </a:lnTo>
                    <a:lnTo>
                      <a:pt x="6003" y="7535"/>
                    </a:lnTo>
                    <a:lnTo>
                      <a:pt x="6032" y="7524"/>
                    </a:lnTo>
                    <a:lnTo>
                      <a:pt x="6060" y="7512"/>
                    </a:lnTo>
                    <a:lnTo>
                      <a:pt x="6089" y="7498"/>
                    </a:lnTo>
                    <a:lnTo>
                      <a:pt x="6117" y="7482"/>
                    </a:lnTo>
                    <a:lnTo>
                      <a:pt x="6144" y="7465"/>
                    </a:lnTo>
                    <a:lnTo>
                      <a:pt x="6170" y="7447"/>
                    </a:lnTo>
                    <a:lnTo>
                      <a:pt x="6196" y="7426"/>
                    </a:lnTo>
                    <a:lnTo>
                      <a:pt x="6220" y="7405"/>
                    </a:lnTo>
                    <a:lnTo>
                      <a:pt x="6245" y="7383"/>
                    </a:lnTo>
                    <a:lnTo>
                      <a:pt x="13421" y="190"/>
                    </a:lnTo>
                    <a:lnTo>
                      <a:pt x="13445" y="166"/>
                    </a:lnTo>
                    <a:lnTo>
                      <a:pt x="13470" y="145"/>
                    </a:lnTo>
                    <a:lnTo>
                      <a:pt x="13495" y="125"/>
                    </a:lnTo>
                    <a:lnTo>
                      <a:pt x="13521" y="107"/>
                    </a:lnTo>
                    <a:lnTo>
                      <a:pt x="13549" y="90"/>
                    </a:lnTo>
                    <a:lnTo>
                      <a:pt x="13577" y="75"/>
                    </a:lnTo>
                    <a:lnTo>
                      <a:pt x="13605" y="60"/>
                    </a:lnTo>
                    <a:lnTo>
                      <a:pt x="13634" y="47"/>
                    </a:lnTo>
                    <a:lnTo>
                      <a:pt x="13663" y="36"/>
                    </a:lnTo>
                    <a:lnTo>
                      <a:pt x="13693" y="27"/>
                    </a:lnTo>
                    <a:lnTo>
                      <a:pt x="13723" y="19"/>
                    </a:lnTo>
                    <a:lnTo>
                      <a:pt x="13753" y="12"/>
                    </a:lnTo>
                    <a:lnTo>
                      <a:pt x="13784" y="7"/>
                    </a:lnTo>
                    <a:lnTo>
                      <a:pt x="13815" y="3"/>
                    </a:lnTo>
                    <a:lnTo>
                      <a:pt x="13846" y="1"/>
                    </a:lnTo>
                    <a:lnTo>
                      <a:pt x="13877" y="0"/>
                    </a:lnTo>
                    <a:lnTo>
                      <a:pt x="13908" y="1"/>
                    </a:lnTo>
                    <a:lnTo>
                      <a:pt x="13939" y="3"/>
                    </a:lnTo>
                    <a:lnTo>
                      <a:pt x="13970" y="6"/>
                    </a:lnTo>
                    <a:lnTo>
                      <a:pt x="14000" y="11"/>
                    </a:lnTo>
                    <a:lnTo>
                      <a:pt x="14031" y="18"/>
                    </a:lnTo>
                    <a:lnTo>
                      <a:pt x="14062" y="26"/>
                    </a:lnTo>
                    <a:lnTo>
                      <a:pt x="14091" y="35"/>
                    </a:lnTo>
                    <a:lnTo>
                      <a:pt x="14120" y="46"/>
                    </a:lnTo>
                    <a:lnTo>
                      <a:pt x="14149" y="58"/>
                    </a:lnTo>
                    <a:lnTo>
                      <a:pt x="14178" y="73"/>
                    </a:lnTo>
                    <a:lnTo>
                      <a:pt x="14206" y="88"/>
                    </a:lnTo>
                    <a:lnTo>
                      <a:pt x="14233" y="105"/>
                    </a:lnTo>
                    <a:lnTo>
                      <a:pt x="14259" y="123"/>
                    </a:lnTo>
                    <a:lnTo>
                      <a:pt x="14285" y="143"/>
                    </a:lnTo>
                    <a:lnTo>
                      <a:pt x="14310" y="164"/>
                    </a:lnTo>
                    <a:lnTo>
                      <a:pt x="14334" y="186"/>
                    </a:lnTo>
                    <a:lnTo>
                      <a:pt x="15938" y="1780"/>
                    </a:lnTo>
                    <a:lnTo>
                      <a:pt x="15962" y="1804"/>
                    </a:lnTo>
                    <a:lnTo>
                      <a:pt x="15983" y="1829"/>
                    </a:lnTo>
                    <a:lnTo>
                      <a:pt x="16003" y="1855"/>
                    </a:lnTo>
                    <a:lnTo>
                      <a:pt x="16021" y="1881"/>
                    </a:lnTo>
                    <a:lnTo>
                      <a:pt x="16038" y="1908"/>
                    </a:lnTo>
                    <a:lnTo>
                      <a:pt x="16053" y="1935"/>
                    </a:lnTo>
                    <a:lnTo>
                      <a:pt x="16068" y="1964"/>
                    </a:lnTo>
                    <a:lnTo>
                      <a:pt x="16081" y="1993"/>
                    </a:lnTo>
                    <a:lnTo>
                      <a:pt x="16092" y="2022"/>
                    </a:lnTo>
                    <a:lnTo>
                      <a:pt x="16101" y="2051"/>
                    </a:lnTo>
                    <a:lnTo>
                      <a:pt x="16109" y="2082"/>
                    </a:lnTo>
                    <a:lnTo>
                      <a:pt x="16116" y="2112"/>
                    </a:lnTo>
                    <a:lnTo>
                      <a:pt x="16121" y="2143"/>
                    </a:lnTo>
                    <a:lnTo>
                      <a:pt x="16125" y="2173"/>
                    </a:lnTo>
                    <a:lnTo>
                      <a:pt x="16127" y="2205"/>
                    </a:lnTo>
                    <a:lnTo>
                      <a:pt x="16128" y="2236"/>
                    </a:lnTo>
                    <a:lnTo>
                      <a:pt x="16127" y="2266"/>
                    </a:lnTo>
                    <a:lnTo>
                      <a:pt x="16125" y="2297"/>
                    </a:lnTo>
                    <a:lnTo>
                      <a:pt x="16122" y="2328"/>
                    </a:lnTo>
                    <a:lnTo>
                      <a:pt x="16117" y="2359"/>
                    </a:lnTo>
                    <a:lnTo>
                      <a:pt x="16110" y="2389"/>
                    </a:lnTo>
                    <a:lnTo>
                      <a:pt x="16102" y="2419"/>
                    </a:lnTo>
                    <a:lnTo>
                      <a:pt x="16093" y="2449"/>
                    </a:lnTo>
                    <a:lnTo>
                      <a:pt x="16082" y="2478"/>
                    </a:lnTo>
                    <a:lnTo>
                      <a:pt x="16069" y="2507"/>
                    </a:lnTo>
                    <a:lnTo>
                      <a:pt x="16055" y="2535"/>
                    </a:lnTo>
                    <a:lnTo>
                      <a:pt x="16039" y="2564"/>
                    </a:lnTo>
                    <a:lnTo>
                      <a:pt x="16023" y="2591"/>
                    </a:lnTo>
                    <a:lnTo>
                      <a:pt x="16004" y="2617"/>
                    </a:lnTo>
                    <a:lnTo>
                      <a:pt x="15985" y="2642"/>
                    </a:lnTo>
                    <a:lnTo>
                      <a:pt x="15964" y="2667"/>
                    </a:lnTo>
                    <a:lnTo>
                      <a:pt x="15941" y="2692"/>
                    </a:lnTo>
                    <a:lnTo>
                      <a:pt x="7238" y="11415"/>
                    </a:lnTo>
                    <a:lnTo>
                      <a:pt x="7214" y="11439"/>
                    </a:lnTo>
                    <a:lnTo>
                      <a:pt x="7188" y="11462"/>
                    </a:lnTo>
                    <a:lnTo>
                      <a:pt x="7162" y="11485"/>
                    </a:lnTo>
                    <a:lnTo>
                      <a:pt x="7134" y="11507"/>
                    </a:lnTo>
                    <a:lnTo>
                      <a:pt x="7104" y="11529"/>
                    </a:lnTo>
                    <a:lnTo>
                      <a:pt x="7074" y="11550"/>
                    </a:lnTo>
                    <a:lnTo>
                      <a:pt x="7043" y="11572"/>
                    </a:lnTo>
                    <a:lnTo>
                      <a:pt x="7011" y="11593"/>
                    </a:lnTo>
                    <a:lnTo>
                      <a:pt x="6977" y="11613"/>
                    </a:lnTo>
                    <a:lnTo>
                      <a:pt x="6943" y="11632"/>
                    </a:lnTo>
                    <a:lnTo>
                      <a:pt x="6909" y="11651"/>
                    </a:lnTo>
                    <a:lnTo>
                      <a:pt x="6874" y="11670"/>
                    </a:lnTo>
                    <a:lnTo>
                      <a:pt x="6837" y="11688"/>
                    </a:lnTo>
                    <a:lnTo>
                      <a:pt x="6801" y="11706"/>
                    </a:lnTo>
                    <a:lnTo>
                      <a:pt x="6765" y="11722"/>
                    </a:lnTo>
                    <a:lnTo>
                      <a:pt x="6727" y="11738"/>
                    </a:lnTo>
                    <a:lnTo>
                      <a:pt x="6689" y="11753"/>
                    </a:lnTo>
                    <a:lnTo>
                      <a:pt x="6652" y="11767"/>
                    </a:lnTo>
                    <a:lnTo>
                      <a:pt x="6613" y="11781"/>
                    </a:lnTo>
                    <a:lnTo>
                      <a:pt x="6576" y="11793"/>
                    </a:lnTo>
                    <a:lnTo>
                      <a:pt x="6538" y="11805"/>
                    </a:lnTo>
                    <a:lnTo>
                      <a:pt x="6500" y="11817"/>
                    </a:lnTo>
                    <a:lnTo>
                      <a:pt x="6461" y="11827"/>
                    </a:lnTo>
                    <a:lnTo>
                      <a:pt x="6424" y="11836"/>
                    </a:lnTo>
                    <a:lnTo>
                      <a:pt x="6387" y="11844"/>
                    </a:lnTo>
                    <a:lnTo>
                      <a:pt x="6349" y="11852"/>
                    </a:lnTo>
                    <a:lnTo>
                      <a:pt x="6313" y="11858"/>
                    </a:lnTo>
                    <a:lnTo>
                      <a:pt x="6277" y="11863"/>
                    </a:lnTo>
                    <a:lnTo>
                      <a:pt x="6241" y="11867"/>
                    </a:lnTo>
                    <a:lnTo>
                      <a:pt x="6205" y="11870"/>
                    </a:lnTo>
                    <a:lnTo>
                      <a:pt x="6171" y="11871"/>
                    </a:lnTo>
                    <a:lnTo>
                      <a:pt x="6138" y="11872"/>
                    </a:lnTo>
                    <a:lnTo>
                      <a:pt x="5386" y="11872"/>
                    </a:lnTo>
                    <a:lnTo>
                      <a:pt x="5352" y="11871"/>
                    </a:lnTo>
                    <a:lnTo>
                      <a:pt x="5318" y="11870"/>
                    </a:lnTo>
                    <a:lnTo>
                      <a:pt x="5283" y="11867"/>
                    </a:lnTo>
                    <a:lnTo>
                      <a:pt x="5247" y="11863"/>
                    </a:lnTo>
                    <a:lnTo>
                      <a:pt x="5210" y="11858"/>
                    </a:lnTo>
                    <a:lnTo>
                      <a:pt x="5174" y="11851"/>
                    </a:lnTo>
                    <a:lnTo>
                      <a:pt x="5137" y="11844"/>
                    </a:lnTo>
                    <a:lnTo>
                      <a:pt x="5099" y="11836"/>
                    </a:lnTo>
                    <a:lnTo>
                      <a:pt x="5062" y="11827"/>
                    </a:lnTo>
                    <a:lnTo>
                      <a:pt x="5024" y="11817"/>
                    </a:lnTo>
                    <a:lnTo>
                      <a:pt x="4986" y="11805"/>
                    </a:lnTo>
                    <a:lnTo>
                      <a:pt x="4948" y="11793"/>
                    </a:lnTo>
                    <a:lnTo>
                      <a:pt x="4910" y="11780"/>
                    </a:lnTo>
                    <a:lnTo>
                      <a:pt x="4872" y="11767"/>
                    </a:lnTo>
                    <a:lnTo>
                      <a:pt x="4834" y="11753"/>
                    </a:lnTo>
                    <a:lnTo>
                      <a:pt x="4796" y="11738"/>
                    </a:lnTo>
                    <a:lnTo>
                      <a:pt x="4760" y="11722"/>
                    </a:lnTo>
                    <a:lnTo>
                      <a:pt x="4722" y="11705"/>
                    </a:lnTo>
                    <a:lnTo>
                      <a:pt x="4686" y="11688"/>
                    </a:lnTo>
                    <a:lnTo>
                      <a:pt x="4650" y="11669"/>
                    </a:lnTo>
                    <a:lnTo>
                      <a:pt x="4615" y="11651"/>
                    </a:lnTo>
                    <a:lnTo>
                      <a:pt x="4580" y="11632"/>
                    </a:lnTo>
                    <a:lnTo>
                      <a:pt x="4546" y="11612"/>
                    </a:lnTo>
                    <a:lnTo>
                      <a:pt x="4513" y="11592"/>
                    </a:lnTo>
                    <a:lnTo>
                      <a:pt x="4481" y="11572"/>
                    </a:lnTo>
                    <a:lnTo>
                      <a:pt x="4449" y="11550"/>
                    </a:lnTo>
                    <a:lnTo>
                      <a:pt x="4419" y="11528"/>
                    </a:lnTo>
                    <a:lnTo>
                      <a:pt x="4390" y="11506"/>
                    </a:lnTo>
                    <a:lnTo>
                      <a:pt x="4363" y="11484"/>
                    </a:lnTo>
                    <a:lnTo>
                      <a:pt x="4335" y="11462"/>
                    </a:lnTo>
                    <a:lnTo>
                      <a:pt x="4310" y="11439"/>
                    </a:lnTo>
                    <a:lnTo>
                      <a:pt x="4286" y="11414"/>
                    </a:lnTo>
                    <a:lnTo>
                      <a:pt x="187" y="7297"/>
                    </a:lnTo>
                    <a:close/>
                  </a:path>
                </a:pathLst>
              </a:custGeom>
              <a:solidFill>
                <a:schemeClr val="bg1"/>
              </a:solidFill>
              <a:ln w="19050">
                <a:noFill/>
              </a:ln>
            </p:spPr>
            <p:txBody>
              <a:bodyPr vert="horz" wrap="square" lIns="91440" tIns="45720" rIns="91440" bIns="45720" numCol="1" anchor="t" anchorCtr="0" compatLnSpc="1"/>
              <a:lstStyle/>
              <a:p>
                <a:endParaRPr lang="id-ID" dirty="0">
                  <a:solidFill>
                    <a:srgbClr val="535761"/>
                  </a:solidFill>
                  <a:latin typeface="Poppins" panose="00000500000000000000" pitchFamily="2" charset="0"/>
                  <a:ea typeface="Open Sans" panose="020B0606030504020204" pitchFamily="34" charset="0"/>
                  <a:cs typeface="Segoe UI" panose="020B0502040204020203" pitchFamily="34" charset="0"/>
                </a:endParaRPr>
              </a:p>
            </p:txBody>
          </p:sp>
        </p:grpSp>
        <p:sp>
          <p:nvSpPr>
            <p:cNvPr id="48" name="Rectangle 47"/>
            <p:cNvSpPr/>
            <p:nvPr/>
          </p:nvSpPr>
          <p:spPr>
            <a:xfrm>
              <a:off x="9182273" y="1831043"/>
              <a:ext cx="2078930" cy="307777"/>
            </a:xfrm>
            <a:prstGeom prst="rect">
              <a:avLst/>
            </a:prstGeom>
          </p:spPr>
          <p:txBody>
            <a:bodyPr wrap="square">
              <a:spAutoFit/>
            </a:bodyPr>
            <a:lstStyle/>
            <a:p>
              <a:r>
                <a:rPr lang="en-US" sz="1400" dirty="0">
                  <a:solidFill>
                    <a:srgbClr val="6D7381"/>
                  </a:solidFill>
                  <a:latin typeface="Poppins" panose="00000500000000000000" pitchFamily="2" charset="0"/>
                  <a:ea typeface="Open Sans Light" panose="020B0306030504020204" pitchFamily="34" charset="0"/>
                  <a:cs typeface="Segoe UI Light" panose="020B0502040204020203" pitchFamily="34" charset="0"/>
                </a:rPr>
                <a:t>Insert Point</a:t>
              </a:r>
              <a:endParaRPr lang="id-ID" sz="1400" dirty="0">
                <a:latin typeface="Poppins" panose="00000500000000000000" pitchFamily="2" charset="0"/>
              </a:endParaRPr>
            </a:p>
          </p:txBody>
        </p:sp>
      </p:grpSp>
      <p:grpSp>
        <p:nvGrpSpPr>
          <p:cNvPr id="54" name="Group 53"/>
          <p:cNvGrpSpPr/>
          <p:nvPr/>
        </p:nvGrpSpPr>
        <p:grpSpPr>
          <a:xfrm>
            <a:off x="4835969" y="3047843"/>
            <a:ext cx="2492348" cy="413418"/>
            <a:chOff x="2123165" y="1638870"/>
            <a:chExt cx="2492348" cy="413418"/>
          </a:xfrm>
        </p:grpSpPr>
        <p:grpSp>
          <p:nvGrpSpPr>
            <p:cNvPr id="55" name="Group 54"/>
            <p:cNvGrpSpPr/>
            <p:nvPr/>
          </p:nvGrpSpPr>
          <p:grpSpPr>
            <a:xfrm>
              <a:off x="4202095" y="1638870"/>
              <a:ext cx="413418" cy="413418"/>
              <a:chOff x="1407149" y="3549662"/>
              <a:chExt cx="413418" cy="413418"/>
            </a:xfrm>
          </p:grpSpPr>
          <p:sp>
            <p:nvSpPr>
              <p:cNvPr id="57" name="Oval 56"/>
              <p:cNvSpPr/>
              <p:nvPr/>
            </p:nvSpPr>
            <p:spPr>
              <a:xfrm>
                <a:off x="1407149" y="3549662"/>
                <a:ext cx="413418" cy="413418"/>
              </a:xfrm>
              <a:prstGeom prst="ellipse">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panose="00000500000000000000" pitchFamily="2" charset="0"/>
                </a:endParaRPr>
              </a:p>
            </p:txBody>
          </p:sp>
          <p:sp>
            <p:nvSpPr>
              <p:cNvPr id="58" name="Oval 57"/>
              <p:cNvSpPr/>
              <p:nvPr/>
            </p:nvSpPr>
            <p:spPr>
              <a:xfrm>
                <a:off x="1452286" y="3594799"/>
                <a:ext cx="323144" cy="32314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panose="00000500000000000000" pitchFamily="2" charset="0"/>
                </a:endParaRPr>
              </a:p>
            </p:txBody>
          </p:sp>
          <p:sp>
            <p:nvSpPr>
              <p:cNvPr id="59" name="Freeform 229"/>
              <p:cNvSpPr/>
              <p:nvPr/>
            </p:nvSpPr>
            <p:spPr bwMode="auto">
              <a:xfrm>
                <a:off x="1553302" y="3714766"/>
                <a:ext cx="121113" cy="83211"/>
              </a:xfrm>
              <a:custGeom>
                <a:avLst/>
                <a:gdLst>
                  <a:gd name="T0" fmla="*/ 124 w 16128"/>
                  <a:gd name="T1" fmla="*/ 7223 h 11872"/>
                  <a:gd name="T2" fmla="*/ 59 w 16128"/>
                  <a:gd name="T3" fmla="*/ 7113 h 11872"/>
                  <a:gd name="T4" fmla="*/ 18 w 16128"/>
                  <a:gd name="T5" fmla="*/ 6994 h 11872"/>
                  <a:gd name="T6" fmla="*/ 1 w 16128"/>
                  <a:gd name="T7" fmla="*/ 6871 h 11872"/>
                  <a:gd name="T8" fmla="*/ 7 w 16128"/>
                  <a:gd name="T9" fmla="*/ 6747 h 11872"/>
                  <a:gd name="T10" fmla="*/ 36 w 16128"/>
                  <a:gd name="T11" fmla="*/ 6626 h 11872"/>
                  <a:gd name="T12" fmla="*/ 90 w 16128"/>
                  <a:gd name="T13" fmla="*/ 6512 h 11872"/>
                  <a:gd name="T14" fmla="*/ 165 w 16128"/>
                  <a:gd name="T15" fmla="*/ 6408 h 11872"/>
                  <a:gd name="T16" fmla="*/ 1850 w 16128"/>
                  <a:gd name="T17" fmla="*/ 4727 h 11872"/>
                  <a:gd name="T18" fmla="*/ 1957 w 16128"/>
                  <a:gd name="T19" fmla="*/ 4656 h 11872"/>
                  <a:gd name="T20" fmla="*/ 2073 w 16128"/>
                  <a:gd name="T21" fmla="*/ 4609 h 11872"/>
                  <a:gd name="T22" fmla="*/ 2195 w 16128"/>
                  <a:gd name="T23" fmla="*/ 4586 h 11872"/>
                  <a:gd name="T24" fmla="*/ 2319 w 16128"/>
                  <a:gd name="T25" fmla="*/ 4586 h 11872"/>
                  <a:gd name="T26" fmla="*/ 2441 w 16128"/>
                  <a:gd name="T27" fmla="*/ 4609 h 11872"/>
                  <a:gd name="T28" fmla="*/ 2558 w 16128"/>
                  <a:gd name="T29" fmla="*/ 4656 h 11872"/>
                  <a:gd name="T30" fmla="*/ 2665 w 16128"/>
                  <a:gd name="T31" fmla="*/ 4727 h 11872"/>
                  <a:gd name="T32" fmla="*/ 5357 w 16128"/>
                  <a:gd name="T33" fmla="*/ 7406 h 11872"/>
                  <a:gd name="T34" fmla="*/ 5460 w 16128"/>
                  <a:gd name="T35" fmla="*/ 7483 h 11872"/>
                  <a:gd name="T36" fmla="*/ 5575 w 16128"/>
                  <a:gd name="T37" fmla="*/ 7535 h 11872"/>
                  <a:gd name="T38" fmla="*/ 5696 w 16128"/>
                  <a:gd name="T39" fmla="*/ 7565 h 11872"/>
                  <a:gd name="T40" fmla="*/ 5819 w 16128"/>
                  <a:gd name="T41" fmla="*/ 7571 h 11872"/>
                  <a:gd name="T42" fmla="*/ 5942 w 16128"/>
                  <a:gd name="T43" fmla="*/ 7552 h 11872"/>
                  <a:gd name="T44" fmla="*/ 6060 w 16128"/>
                  <a:gd name="T45" fmla="*/ 7512 h 11872"/>
                  <a:gd name="T46" fmla="*/ 6170 w 16128"/>
                  <a:gd name="T47" fmla="*/ 7447 h 11872"/>
                  <a:gd name="T48" fmla="*/ 13421 w 16128"/>
                  <a:gd name="T49" fmla="*/ 190 h 11872"/>
                  <a:gd name="T50" fmla="*/ 13521 w 16128"/>
                  <a:gd name="T51" fmla="*/ 107 h 11872"/>
                  <a:gd name="T52" fmla="*/ 13634 w 16128"/>
                  <a:gd name="T53" fmla="*/ 47 h 11872"/>
                  <a:gd name="T54" fmla="*/ 13753 w 16128"/>
                  <a:gd name="T55" fmla="*/ 12 h 11872"/>
                  <a:gd name="T56" fmla="*/ 13877 w 16128"/>
                  <a:gd name="T57" fmla="*/ 0 h 11872"/>
                  <a:gd name="T58" fmla="*/ 14000 w 16128"/>
                  <a:gd name="T59" fmla="*/ 11 h 11872"/>
                  <a:gd name="T60" fmla="*/ 14120 w 16128"/>
                  <a:gd name="T61" fmla="*/ 46 h 11872"/>
                  <a:gd name="T62" fmla="*/ 14233 w 16128"/>
                  <a:gd name="T63" fmla="*/ 105 h 11872"/>
                  <a:gd name="T64" fmla="*/ 14334 w 16128"/>
                  <a:gd name="T65" fmla="*/ 186 h 11872"/>
                  <a:gd name="T66" fmla="*/ 16003 w 16128"/>
                  <a:gd name="T67" fmla="*/ 1855 h 11872"/>
                  <a:gd name="T68" fmla="*/ 16068 w 16128"/>
                  <a:gd name="T69" fmla="*/ 1964 h 11872"/>
                  <a:gd name="T70" fmla="*/ 16109 w 16128"/>
                  <a:gd name="T71" fmla="*/ 2082 h 11872"/>
                  <a:gd name="T72" fmla="*/ 16127 w 16128"/>
                  <a:gd name="T73" fmla="*/ 2205 h 11872"/>
                  <a:gd name="T74" fmla="*/ 16122 w 16128"/>
                  <a:gd name="T75" fmla="*/ 2328 h 11872"/>
                  <a:gd name="T76" fmla="*/ 16093 w 16128"/>
                  <a:gd name="T77" fmla="*/ 2449 h 11872"/>
                  <a:gd name="T78" fmla="*/ 16039 w 16128"/>
                  <a:gd name="T79" fmla="*/ 2564 h 11872"/>
                  <a:gd name="T80" fmla="*/ 15964 w 16128"/>
                  <a:gd name="T81" fmla="*/ 2667 h 11872"/>
                  <a:gd name="T82" fmla="*/ 7188 w 16128"/>
                  <a:gd name="T83" fmla="*/ 11462 h 11872"/>
                  <a:gd name="T84" fmla="*/ 7074 w 16128"/>
                  <a:gd name="T85" fmla="*/ 11550 h 11872"/>
                  <a:gd name="T86" fmla="*/ 6943 w 16128"/>
                  <a:gd name="T87" fmla="*/ 11632 h 11872"/>
                  <a:gd name="T88" fmla="*/ 6801 w 16128"/>
                  <a:gd name="T89" fmla="*/ 11706 h 11872"/>
                  <a:gd name="T90" fmla="*/ 6652 w 16128"/>
                  <a:gd name="T91" fmla="*/ 11767 h 11872"/>
                  <a:gd name="T92" fmla="*/ 6500 w 16128"/>
                  <a:gd name="T93" fmla="*/ 11817 h 11872"/>
                  <a:gd name="T94" fmla="*/ 6349 w 16128"/>
                  <a:gd name="T95" fmla="*/ 11852 h 11872"/>
                  <a:gd name="T96" fmla="*/ 6205 w 16128"/>
                  <a:gd name="T97" fmla="*/ 11870 h 11872"/>
                  <a:gd name="T98" fmla="*/ 5352 w 16128"/>
                  <a:gd name="T99" fmla="*/ 11871 h 11872"/>
                  <a:gd name="T100" fmla="*/ 5210 w 16128"/>
                  <a:gd name="T101" fmla="*/ 11858 h 11872"/>
                  <a:gd name="T102" fmla="*/ 5062 w 16128"/>
                  <a:gd name="T103" fmla="*/ 11827 h 11872"/>
                  <a:gd name="T104" fmla="*/ 4910 w 16128"/>
                  <a:gd name="T105" fmla="*/ 11780 h 11872"/>
                  <a:gd name="T106" fmla="*/ 4760 w 16128"/>
                  <a:gd name="T107" fmla="*/ 11722 h 11872"/>
                  <a:gd name="T108" fmla="*/ 4615 w 16128"/>
                  <a:gd name="T109" fmla="*/ 11651 h 11872"/>
                  <a:gd name="T110" fmla="*/ 4481 w 16128"/>
                  <a:gd name="T111" fmla="*/ 11572 h 11872"/>
                  <a:gd name="T112" fmla="*/ 4363 w 16128"/>
                  <a:gd name="T113" fmla="*/ 11484 h 11872"/>
                  <a:gd name="T114" fmla="*/ 187 w 16128"/>
                  <a:gd name="T115" fmla="*/ 7297 h 1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128" h="11872">
                    <a:moveTo>
                      <a:pt x="187" y="7297"/>
                    </a:moveTo>
                    <a:lnTo>
                      <a:pt x="164" y="7273"/>
                    </a:lnTo>
                    <a:lnTo>
                      <a:pt x="143" y="7248"/>
                    </a:lnTo>
                    <a:lnTo>
                      <a:pt x="124" y="7223"/>
                    </a:lnTo>
                    <a:lnTo>
                      <a:pt x="106" y="7196"/>
                    </a:lnTo>
                    <a:lnTo>
                      <a:pt x="89" y="7168"/>
                    </a:lnTo>
                    <a:lnTo>
                      <a:pt x="74" y="7141"/>
                    </a:lnTo>
                    <a:lnTo>
                      <a:pt x="59" y="7113"/>
                    </a:lnTo>
                    <a:lnTo>
                      <a:pt x="46" y="7084"/>
                    </a:lnTo>
                    <a:lnTo>
                      <a:pt x="35" y="7054"/>
                    </a:lnTo>
                    <a:lnTo>
                      <a:pt x="26" y="7024"/>
                    </a:lnTo>
                    <a:lnTo>
                      <a:pt x="18" y="6994"/>
                    </a:lnTo>
                    <a:lnTo>
                      <a:pt x="12" y="6964"/>
                    </a:lnTo>
                    <a:lnTo>
                      <a:pt x="6" y="6933"/>
                    </a:lnTo>
                    <a:lnTo>
                      <a:pt x="3" y="6902"/>
                    </a:lnTo>
                    <a:lnTo>
                      <a:pt x="1" y="6871"/>
                    </a:lnTo>
                    <a:lnTo>
                      <a:pt x="0" y="6841"/>
                    </a:lnTo>
                    <a:lnTo>
                      <a:pt x="1" y="6809"/>
                    </a:lnTo>
                    <a:lnTo>
                      <a:pt x="3" y="6778"/>
                    </a:lnTo>
                    <a:lnTo>
                      <a:pt x="7" y="6747"/>
                    </a:lnTo>
                    <a:lnTo>
                      <a:pt x="12" y="6717"/>
                    </a:lnTo>
                    <a:lnTo>
                      <a:pt x="18" y="6687"/>
                    </a:lnTo>
                    <a:lnTo>
                      <a:pt x="26" y="6656"/>
                    </a:lnTo>
                    <a:lnTo>
                      <a:pt x="36" y="6626"/>
                    </a:lnTo>
                    <a:lnTo>
                      <a:pt x="47" y="6597"/>
                    </a:lnTo>
                    <a:lnTo>
                      <a:pt x="59" y="6569"/>
                    </a:lnTo>
                    <a:lnTo>
                      <a:pt x="74" y="6539"/>
                    </a:lnTo>
                    <a:lnTo>
                      <a:pt x="90" y="6512"/>
                    </a:lnTo>
                    <a:lnTo>
                      <a:pt x="106" y="6485"/>
                    </a:lnTo>
                    <a:lnTo>
                      <a:pt x="125" y="6459"/>
                    </a:lnTo>
                    <a:lnTo>
                      <a:pt x="144" y="6432"/>
                    </a:lnTo>
                    <a:lnTo>
                      <a:pt x="165" y="6408"/>
                    </a:lnTo>
                    <a:lnTo>
                      <a:pt x="188" y="6384"/>
                    </a:lnTo>
                    <a:lnTo>
                      <a:pt x="1801" y="4771"/>
                    </a:lnTo>
                    <a:lnTo>
                      <a:pt x="1824" y="4748"/>
                    </a:lnTo>
                    <a:lnTo>
                      <a:pt x="1850" y="4727"/>
                    </a:lnTo>
                    <a:lnTo>
                      <a:pt x="1876" y="4707"/>
                    </a:lnTo>
                    <a:lnTo>
                      <a:pt x="1902" y="4689"/>
                    </a:lnTo>
                    <a:lnTo>
                      <a:pt x="1929" y="4671"/>
                    </a:lnTo>
                    <a:lnTo>
                      <a:pt x="1957" y="4656"/>
                    </a:lnTo>
                    <a:lnTo>
                      <a:pt x="1985" y="4642"/>
                    </a:lnTo>
                    <a:lnTo>
                      <a:pt x="2014" y="4630"/>
                    </a:lnTo>
                    <a:lnTo>
                      <a:pt x="2043" y="4619"/>
                    </a:lnTo>
                    <a:lnTo>
                      <a:pt x="2073" y="4609"/>
                    </a:lnTo>
                    <a:lnTo>
                      <a:pt x="2104" y="4601"/>
                    </a:lnTo>
                    <a:lnTo>
                      <a:pt x="2134" y="4595"/>
                    </a:lnTo>
                    <a:lnTo>
                      <a:pt x="2164" y="4590"/>
                    </a:lnTo>
                    <a:lnTo>
                      <a:pt x="2195" y="4586"/>
                    </a:lnTo>
                    <a:lnTo>
                      <a:pt x="2227" y="4584"/>
                    </a:lnTo>
                    <a:lnTo>
                      <a:pt x="2257" y="4583"/>
                    </a:lnTo>
                    <a:lnTo>
                      <a:pt x="2288" y="4584"/>
                    </a:lnTo>
                    <a:lnTo>
                      <a:pt x="2319" y="4586"/>
                    </a:lnTo>
                    <a:lnTo>
                      <a:pt x="2350" y="4590"/>
                    </a:lnTo>
                    <a:lnTo>
                      <a:pt x="2381" y="4595"/>
                    </a:lnTo>
                    <a:lnTo>
                      <a:pt x="2411" y="4601"/>
                    </a:lnTo>
                    <a:lnTo>
                      <a:pt x="2441" y="4609"/>
                    </a:lnTo>
                    <a:lnTo>
                      <a:pt x="2472" y="4619"/>
                    </a:lnTo>
                    <a:lnTo>
                      <a:pt x="2501" y="4630"/>
                    </a:lnTo>
                    <a:lnTo>
                      <a:pt x="2529" y="4642"/>
                    </a:lnTo>
                    <a:lnTo>
                      <a:pt x="2558" y="4656"/>
                    </a:lnTo>
                    <a:lnTo>
                      <a:pt x="2586" y="4671"/>
                    </a:lnTo>
                    <a:lnTo>
                      <a:pt x="2613" y="4689"/>
                    </a:lnTo>
                    <a:lnTo>
                      <a:pt x="2639" y="4707"/>
                    </a:lnTo>
                    <a:lnTo>
                      <a:pt x="2665" y="4727"/>
                    </a:lnTo>
                    <a:lnTo>
                      <a:pt x="2689" y="4748"/>
                    </a:lnTo>
                    <a:lnTo>
                      <a:pt x="2714" y="4770"/>
                    </a:lnTo>
                    <a:lnTo>
                      <a:pt x="5332" y="7384"/>
                    </a:lnTo>
                    <a:lnTo>
                      <a:pt x="5357" y="7406"/>
                    </a:lnTo>
                    <a:lnTo>
                      <a:pt x="5382" y="7427"/>
                    </a:lnTo>
                    <a:lnTo>
                      <a:pt x="5407" y="7448"/>
                    </a:lnTo>
                    <a:lnTo>
                      <a:pt x="5433" y="7466"/>
                    </a:lnTo>
                    <a:lnTo>
                      <a:pt x="5460" y="7483"/>
                    </a:lnTo>
                    <a:lnTo>
                      <a:pt x="5489" y="7498"/>
                    </a:lnTo>
                    <a:lnTo>
                      <a:pt x="5517" y="7512"/>
                    </a:lnTo>
                    <a:lnTo>
                      <a:pt x="5546" y="7524"/>
                    </a:lnTo>
                    <a:lnTo>
                      <a:pt x="5575" y="7535"/>
                    </a:lnTo>
                    <a:lnTo>
                      <a:pt x="5604" y="7545"/>
                    </a:lnTo>
                    <a:lnTo>
                      <a:pt x="5635" y="7553"/>
                    </a:lnTo>
                    <a:lnTo>
                      <a:pt x="5665" y="7559"/>
                    </a:lnTo>
                    <a:lnTo>
                      <a:pt x="5696" y="7565"/>
                    </a:lnTo>
                    <a:lnTo>
                      <a:pt x="5726" y="7569"/>
                    </a:lnTo>
                    <a:lnTo>
                      <a:pt x="5758" y="7571"/>
                    </a:lnTo>
                    <a:lnTo>
                      <a:pt x="5789" y="7572"/>
                    </a:lnTo>
                    <a:lnTo>
                      <a:pt x="5819" y="7571"/>
                    </a:lnTo>
                    <a:lnTo>
                      <a:pt x="5850" y="7569"/>
                    </a:lnTo>
                    <a:lnTo>
                      <a:pt x="5882" y="7565"/>
                    </a:lnTo>
                    <a:lnTo>
                      <a:pt x="5912" y="7559"/>
                    </a:lnTo>
                    <a:lnTo>
                      <a:pt x="5942" y="7552"/>
                    </a:lnTo>
                    <a:lnTo>
                      <a:pt x="5972" y="7544"/>
                    </a:lnTo>
                    <a:lnTo>
                      <a:pt x="6003" y="7535"/>
                    </a:lnTo>
                    <a:lnTo>
                      <a:pt x="6032" y="7524"/>
                    </a:lnTo>
                    <a:lnTo>
                      <a:pt x="6060" y="7512"/>
                    </a:lnTo>
                    <a:lnTo>
                      <a:pt x="6089" y="7498"/>
                    </a:lnTo>
                    <a:lnTo>
                      <a:pt x="6117" y="7482"/>
                    </a:lnTo>
                    <a:lnTo>
                      <a:pt x="6144" y="7465"/>
                    </a:lnTo>
                    <a:lnTo>
                      <a:pt x="6170" y="7447"/>
                    </a:lnTo>
                    <a:lnTo>
                      <a:pt x="6196" y="7426"/>
                    </a:lnTo>
                    <a:lnTo>
                      <a:pt x="6220" y="7405"/>
                    </a:lnTo>
                    <a:lnTo>
                      <a:pt x="6245" y="7383"/>
                    </a:lnTo>
                    <a:lnTo>
                      <a:pt x="13421" y="190"/>
                    </a:lnTo>
                    <a:lnTo>
                      <a:pt x="13445" y="166"/>
                    </a:lnTo>
                    <a:lnTo>
                      <a:pt x="13470" y="145"/>
                    </a:lnTo>
                    <a:lnTo>
                      <a:pt x="13495" y="125"/>
                    </a:lnTo>
                    <a:lnTo>
                      <a:pt x="13521" y="107"/>
                    </a:lnTo>
                    <a:lnTo>
                      <a:pt x="13549" y="90"/>
                    </a:lnTo>
                    <a:lnTo>
                      <a:pt x="13577" y="75"/>
                    </a:lnTo>
                    <a:lnTo>
                      <a:pt x="13605" y="60"/>
                    </a:lnTo>
                    <a:lnTo>
                      <a:pt x="13634" y="47"/>
                    </a:lnTo>
                    <a:lnTo>
                      <a:pt x="13663" y="36"/>
                    </a:lnTo>
                    <a:lnTo>
                      <a:pt x="13693" y="27"/>
                    </a:lnTo>
                    <a:lnTo>
                      <a:pt x="13723" y="19"/>
                    </a:lnTo>
                    <a:lnTo>
                      <a:pt x="13753" y="12"/>
                    </a:lnTo>
                    <a:lnTo>
                      <a:pt x="13784" y="7"/>
                    </a:lnTo>
                    <a:lnTo>
                      <a:pt x="13815" y="3"/>
                    </a:lnTo>
                    <a:lnTo>
                      <a:pt x="13846" y="1"/>
                    </a:lnTo>
                    <a:lnTo>
                      <a:pt x="13877" y="0"/>
                    </a:lnTo>
                    <a:lnTo>
                      <a:pt x="13908" y="1"/>
                    </a:lnTo>
                    <a:lnTo>
                      <a:pt x="13939" y="3"/>
                    </a:lnTo>
                    <a:lnTo>
                      <a:pt x="13970" y="6"/>
                    </a:lnTo>
                    <a:lnTo>
                      <a:pt x="14000" y="11"/>
                    </a:lnTo>
                    <a:lnTo>
                      <a:pt x="14031" y="18"/>
                    </a:lnTo>
                    <a:lnTo>
                      <a:pt x="14062" y="26"/>
                    </a:lnTo>
                    <a:lnTo>
                      <a:pt x="14091" y="35"/>
                    </a:lnTo>
                    <a:lnTo>
                      <a:pt x="14120" y="46"/>
                    </a:lnTo>
                    <a:lnTo>
                      <a:pt x="14149" y="58"/>
                    </a:lnTo>
                    <a:lnTo>
                      <a:pt x="14178" y="73"/>
                    </a:lnTo>
                    <a:lnTo>
                      <a:pt x="14206" y="88"/>
                    </a:lnTo>
                    <a:lnTo>
                      <a:pt x="14233" y="105"/>
                    </a:lnTo>
                    <a:lnTo>
                      <a:pt x="14259" y="123"/>
                    </a:lnTo>
                    <a:lnTo>
                      <a:pt x="14285" y="143"/>
                    </a:lnTo>
                    <a:lnTo>
                      <a:pt x="14310" y="164"/>
                    </a:lnTo>
                    <a:lnTo>
                      <a:pt x="14334" y="186"/>
                    </a:lnTo>
                    <a:lnTo>
                      <a:pt x="15938" y="1780"/>
                    </a:lnTo>
                    <a:lnTo>
                      <a:pt x="15962" y="1804"/>
                    </a:lnTo>
                    <a:lnTo>
                      <a:pt x="15983" y="1829"/>
                    </a:lnTo>
                    <a:lnTo>
                      <a:pt x="16003" y="1855"/>
                    </a:lnTo>
                    <a:lnTo>
                      <a:pt x="16021" y="1881"/>
                    </a:lnTo>
                    <a:lnTo>
                      <a:pt x="16038" y="1908"/>
                    </a:lnTo>
                    <a:lnTo>
                      <a:pt x="16053" y="1935"/>
                    </a:lnTo>
                    <a:lnTo>
                      <a:pt x="16068" y="1964"/>
                    </a:lnTo>
                    <a:lnTo>
                      <a:pt x="16081" y="1993"/>
                    </a:lnTo>
                    <a:lnTo>
                      <a:pt x="16092" y="2022"/>
                    </a:lnTo>
                    <a:lnTo>
                      <a:pt x="16101" y="2051"/>
                    </a:lnTo>
                    <a:lnTo>
                      <a:pt x="16109" y="2082"/>
                    </a:lnTo>
                    <a:lnTo>
                      <a:pt x="16116" y="2112"/>
                    </a:lnTo>
                    <a:lnTo>
                      <a:pt x="16121" y="2143"/>
                    </a:lnTo>
                    <a:lnTo>
                      <a:pt x="16125" y="2173"/>
                    </a:lnTo>
                    <a:lnTo>
                      <a:pt x="16127" y="2205"/>
                    </a:lnTo>
                    <a:lnTo>
                      <a:pt x="16128" y="2236"/>
                    </a:lnTo>
                    <a:lnTo>
                      <a:pt x="16127" y="2266"/>
                    </a:lnTo>
                    <a:lnTo>
                      <a:pt x="16125" y="2297"/>
                    </a:lnTo>
                    <a:lnTo>
                      <a:pt x="16122" y="2328"/>
                    </a:lnTo>
                    <a:lnTo>
                      <a:pt x="16117" y="2359"/>
                    </a:lnTo>
                    <a:lnTo>
                      <a:pt x="16110" y="2389"/>
                    </a:lnTo>
                    <a:lnTo>
                      <a:pt x="16102" y="2419"/>
                    </a:lnTo>
                    <a:lnTo>
                      <a:pt x="16093" y="2449"/>
                    </a:lnTo>
                    <a:lnTo>
                      <a:pt x="16082" y="2478"/>
                    </a:lnTo>
                    <a:lnTo>
                      <a:pt x="16069" y="2507"/>
                    </a:lnTo>
                    <a:lnTo>
                      <a:pt x="16055" y="2535"/>
                    </a:lnTo>
                    <a:lnTo>
                      <a:pt x="16039" y="2564"/>
                    </a:lnTo>
                    <a:lnTo>
                      <a:pt x="16023" y="2591"/>
                    </a:lnTo>
                    <a:lnTo>
                      <a:pt x="16004" y="2617"/>
                    </a:lnTo>
                    <a:lnTo>
                      <a:pt x="15985" y="2642"/>
                    </a:lnTo>
                    <a:lnTo>
                      <a:pt x="15964" y="2667"/>
                    </a:lnTo>
                    <a:lnTo>
                      <a:pt x="15941" y="2692"/>
                    </a:lnTo>
                    <a:lnTo>
                      <a:pt x="7238" y="11415"/>
                    </a:lnTo>
                    <a:lnTo>
                      <a:pt x="7214" y="11439"/>
                    </a:lnTo>
                    <a:lnTo>
                      <a:pt x="7188" y="11462"/>
                    </a:lnTo>
                    <a:lnTo>
                      <a:pt x="7162" y="11485"/>
                    </a:lnTo>
                    <a:lnTo>
                      <a:pt x="7134" y="11507"/>
                    </a:lnTo>
                    <a:lnTo>
                      <a:pt x="7104" y="11529"/>
                    </a:lnTo>
                    <a:lnTo>
                      <a:pt x="7074" y="11550"/>
                    </a:lnTo>
                    <a:lnTo>
                      <a:pt x="7043" y="11572"/>
                    </a:lnTo>
                    <a:lnTo>
                      <a:pt x="7011" y="11593"/>
                    </a:lnTo>
                    <a:lnTo>
                      <a:pt x="6977" y="11613"/>
                    </a:lnTo>
                    <a:lnTo>
                      <a:pt x="6943" y="11632"/>
                    </a:lnTo>
                    <a:lnTo>
                      <a:pt x="6909" y="11651"/>
                    </a:lnTo>
                    <a:lnTo>
                      <a:pt x="6874" y="11670"/>
                    </a:lnTo>
                    <a:lnTo>
                      <a:pt x="6837" y="11688"/>
                    </a:lnTo>
                    <a:lnTo>
                      <a:pt x="6801" y="11706"/>
                    </a:lnTo>
                    <a:lnTo>
                      <a:pt x="6765" y="11722"/>
                    </a:lnTo>
                    <a:lnTo>
                      <a:pt x="6727" y="11738"/>
                    </a:lnTo>
                    <a:lnTo>
                      <a:pt x="6689" y="11753"/>
                    </a:lnTo>
                    <a:lnTo>
                      <a:pt x="6652" y="11767"/>
                    </a:lnTo>
                    <a:lnTo>
                      <a:pt x="6613" y="11781"/>
                    </a:lnTo>
                    <a:lnTo>
                      <a:pt x="6576" y="11793"/>
                    </a:lnTo>
                    <a:lnTo>
                      <a:pt x="6538" y="11805"/>
                    </a:lnTo>
                    <a:lnTo>
                      <a:pt x="6500" y="11817"/>
                    </a:lnTo>
                    <a:lnTo>
                      <a:pt x="6461" y="11827"/>
                    </a:lnTo>
                    <a:lnTo>
                      <a:pt x="6424" y="11836"/>
                    </a:lnTo>
                    <a:lnTo>
                      <a:pt x="6387" y="11844"/>
                    </a:lnTo>
                    <a:lnTo>
                      <a:pt x="6349" y="11852"/>
                    </a:lnTo>
                    <a:lnTo>
                      <a:pt x="6313" y="11858"/>
                    </a:lnTo>
                    <a:lnTo>
                      <a:pt x="6277" y="11863"/>
                    </a:lnTo>
                    <a:lnTo>
                      <a:pt x="6241" y="11867"/>
                    </a:lnTo>
                    <a:lnTo>
                      <a:pt x="6205" y="11870"/>
                    </a:lnTo>
                    <a:lnTo>
                      <a:pt x="6171" y="11871"/>
                    </a:lnTo>
                    <a:lnTo>
                      <a:pt x="6138" y="11872"/>
                    </a:lnTo>
                    <a:lnTo>
                      <a:pt x="5386" y="11872"/>
                    </a:lnTo>
                    <a:lnTo>
                      <a:pt x="5352" y="11871"/>
                    </a:lnTo>
                    <a:lnTo>
                      <a:pt x="5318" y="11870"/>
                    </a:lnTo>
                    <a:lnTo>
                      <a:pt x="5283" y="11867"/>
                    </a:lnTo>
                    <a:lnTo>
                      <a:pt x="5247" y="11863"/>
                    </a:lnTo>
                    <a:lnTo>
                      <a:pt x="5210" y="11858"/>
                    </a:lnTo>
                    <a:lnTo>
                      <a:pt x="5174" y="11851"/>
                    </a:lnTo>
                    <a:lnTo>
                      <a:pt x="5137" y="11844"/>
                    </a:lnTo>
                    <a:lnTo>
                      <a:pt x="5099" y="11836"/>
                    </a:lnTo>
                    <a:lnTo>
                      <a:pt x="5062" y="11827"/>
                    </a:lnTo>
                    <a:lnTo>
                      <a:pt x="5024" y="11817"/>
                    </a:lnTo>
                    <a:lnTo>
                      <a:pt x="4986" y="11805"/>
                    </a:lnTo>
                    <a:lnTo>
                      <a:pt x="4948" y="11793"/>
                    </a:lnTo>
                    <a:lnTo>
                      <a:pt x="4910" y="11780"/>
                    </a:lnTo>
                    <a:lnTo>
                      <a:pt x="4872" y="11767"/>
                    </a:lnTo>
                    <a:lnTo>
                      <a:pt x="4834" y="11753"/>
                    </a:lnTo>
                    <a:lnTo>
                      <a:pt x="4796" y="11738"/>
                    </a:lnTo>
                    <a:lnTo>
                      <a:pt x="4760" y="11722"/>
                    </a:lnTo>
                    <a:lnTo>
                      <a:pt x="4722" y="11705"/>
                    </a:lnTo>
                    <a:lnTo>
                      <a:pt x="4686" y="11688"/>
                    </a:lnTo>
                    <a:lnTo>
                      <a:pt x="4650" y="11669"/>
                    </a:lnTo>
                    <a:lnTo>
                      <a:pt x="4615" y="11651"/>
                    </a:lnTo>
                    <a:lnTo>
                      <a:pt x="4580" y="11632"/>
                    </a:lnTo>
                    <a:lnTo>
                      <a:pt x="4546" y="11612"/>
                    </a:lnTo>
                    <a:lnTo>
                      <a:pt x="4513" y="11592"/>
                    </a:lnTo>
                    <a:lnTo>
                      <a:pt x="4481" y="11572"/>
                    </a:lnTo>
                    <a:lnTo>
                      <a:pt x="4449" y="11550"/>
                    </a:lnTo>
                    <a:lnTo>
                      <a:pt x="4419" y="11528"/>
                    </a:lnTo>
                    <a:lnTo>
                      <a:pt x="4390" y="11506"/>
                    </a:lnTo>
                    <a:lnTo>
                      <a:pt x="4363" y="11484"/>
                    </a:lnTo>
                    <a:lnTo>
                      <a:pt x="4335" y="11462"/>
                    </a:lnTo>
                    <a:lnTo>
                      <a:pt x="4310" y="11439"/>
                    </a:lnTo>
                    <a:lnTo>
                      <a:pt x="4286" y="11414"/>
                    </a:lnTo>
                    <a:lnTo>
                      <a:pt x="187" y="7297"/>
                    </a:lnTo>
                    <a:close/>
                  </a:path>
                </a:pathLst>
              </a:custGeom>
              <a:solidFill>
                <a:schemeClr val="bg1"/>
              </a:solidFill>
              <a:ln w="19050">
                <a:noFill/>
              </a:ln>
            </p:spPr>
            <p:txBody>
              <a:bodyPr vert="horz" wrap="square" lIns="91440" tIns="45720" rIns="91440" bIns="45720" numCol="1" anchor="t" anchorCtr="0" compatLnSpc="1"/>
              <a:lstStyle/>
              <a:p>
                <a:endParaRPr lang="id-ID" dirty="0">
                  <a:solidFill>
                    <a:srgbClr val="535761"/>
                  </a:solidFill>
                  <a:latin typeface="Poppins" panose="00000500000000000000" pitchFamily="2" charset="0"/>
                  <a:ea typeface="Open Sans" panose="020B0606030504020204" pitchFamily="34" charset="0"/>
                  <a:cs typeface="Segoe UI" panose="020B0502040204020203" pitchFamily="34" charset="0"/>
                </a:endParaRPr>
              </a:p>
            </p:txBody>
          </p:sp>
        </p:grpSp>
        <p:sp>
          <p:nvSpPr>
            <p:cNvPr id="56" name="Rectangle 55"/>
            <p:cNvSpPr/>
            <p:nvPr/>
          </p:nvSpPr>
          <p:spPr>
            <a:xfrm flipH="1">
              <a:off x="2123165" y="1691691"/>
              <a:ext cx="2078930" cy="307777"/>
            </a:xfrm>
            <a:prstGeom prst="rect">
              <a:avLst/>
            </a:prstGeom>
          </p:spPr>
          <p:txBody>
            <a:bodyPr wrap="square">
              <a:spAutoFit/>
            </a:bodyPr>
            <a:lstStyle/>
            <a:p>
              <a:pPr algn="r"/>
              <a:r>
                <a:rPr lang="en-US" sz="1400" dirty="0">
                  <a:solidFill>
                    <a:srgbClr val="6D7381"/>
                  </a:solidFill>
                  <a:latin typeface="Poppins" panose="00000500000000000000" pitchFamily="2" charset="0"/>
                  <a:ea typeface="Open Sans Light" panose="020B0306030504020204" pitchFamily="34" charset="0"/>
                  <a:cs typeface="Segoe UI Light" panose="020B0502040204020203" pitchFamily="34" charset="0"/>
                </a:rPr>
                <a:t>Insert Point</a:t>
              </a:r>
              <a:endParaRPr lang="id-ID" sz="1400" dirty="0">
                <a:latin typeface="Poppins" panose="00000500000000000000" pitchFamily="2" charset="0"/>
              </a:endParaRPr>
            </a:p>
          </p:txBody>
        </p:sp>
      </p:grpSp>
      <p:grpSp>
        <p:nvGrpSpPr>
          <p:cNvPr id="60" name="Group 59"/>
          <p:cNvGrpSpPr/>
          <p:nvPr/>
        </p:nvGrpSpPr>
        <p:grpSpPr>
          <a:xfrm>
            <a:off x="4835969" y="4309967"/>
            <a:ext cx="2492348" cy="413418"/>
            <a:chOff x="2123165" y="1638870"/>
            <a:chExt cx="2492348" cy="413418"/>
          </a:xfrm>
        </p:grpSpPr>
        <p:grpSp>
          <p:nvGrpSpPr>
            <p:cNvPr id="61" name="Group 60"/>
            <p:cNvGrpSpPr/>
            <p:nvPr/>
          </p:nvGrpSpPr>
          <p:grpSpPr>
            <a:xfrm>
              <a:off x="4202095" y="1638870"/>
              <a:ext cx="413418" cy="413418"/>
              <a:chOff x="1407149" y="3549662"/>
              <a:chExt cx="413418" cy="413418"/>
            </a:xfrm>
          </p:grpSpPr>
          <p:sp>
            <p:nvSpPr>
              <p:cNvPr id="63" name="Oval 62"/>
              <p:cNvSpPr/>
              <p:nvPr/>
            </p:nvSpPr>
            <p:spPr>
              <a:xfrm>
                <a:off x="1407149" y="3549662"/>
                <a:ext cx="413418" cy="413418"/>
              </a:xfrm>
              <a:prstGeom prst="ellips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panose="00000500000000000000" pitchFamily="2" charset="0"/>
                </a:endParaRPr>
              </a:p>
            </p:txBody>
          </p:sp>
          <p:sp>
            <p:nvSpPr>
              <p:cNvPr id="64" name="Oval 63"/>
              <p:cNvSpPr/>
              <p:nvPr/>
            </p:nvSpPr>
            <p:spPr>
              <a:xfrm>
                <a:off x="1452286" y="3594799"/>
                <a:ext cx="323144" cy="3231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panose="00000500000000000000" pitchFamily="2" charset="0"/>
                </a:endParaRPr>
              </a:p>
            </p:txBody>
          </p:sp>
          <p:sp>
            <p:nvSpPr>
              <p:cNvPr id="65" name="Freeform 229"/>
              <p:cNvSpPr/>
              <p:nvPr/>
            </p:nvSpPr>
            <p:spPr bwMode="auto">
              <a:xfrm>
                <a:off x="1553302" y="3714766"/>
                <a:ext cx="121113" cy="83211"/>
              </a:xfrm>
              <a:custGeom>
                <a:avLst/>
                <a:gdLst>
                  <a:gd name="T0" fmla="*/ 124 w 16128"/>
                  <a:gd name="T1" fmla="*/ 7223 h 11872"/>
                  <a:gd name="T2" fmla="*/ 59 w 16128"/>
                  <a:gd name="T3" fmla="*/ 7113 h 11872"/>
                  <a:gd name="T4" fmla="*/ 18 w 16128"/>
                  <a:gd name="T5" fmla="*/ 6994 h 11872"/>
                  <a:gd name="T6" fmla="*/ 1 w 16128"/>
                  <a:gd name="T7" fmla="*/ 6871 h 11872"/>
                  <a:gd name="T8" fmla="*/ 7 w 16128"/>
                  <a:gd name="T9" fmla="*/ 6747 h 11872"/>
                  <a:gd name="T10" fmla="*/ 36 w 16128"/>
                  <a:gd name="T11" fmla="*/ 6626 h 11872"/>
                  <a:gd name="T12" fmla="*/ 90 w 16128"/>
                  <a:gd name="T13" fmla="*/ 6512 h 11872"/>
                  <a:gd name="T14" fmla="*/ 165 w 16128"/>
                  <a:gd name="T15" fmla="*/ 6408 h 11872"/>
                  <a:gd name="T16" fmla="*/ 1850 w 16128"/>
                  <a:gd name="T17" fmla="*/ 4727 h 11872"/>
                  <a:gd name="T18" fmla="*/ 1957 w 16128"/>
                  <a:gd name="T19" fmla="*/ 4656 h 11872"/>
                  <a:gd name="T20" fmla="*/ 2073 w 16128"/>
                  <a:gd name="T21" fmla="*/ 4609 h 11872"/>
                  <a:gd name="T22" fmla="*/ 2195 w 16128"/>
                  <a:gd name="T23" fmla="*/ 4586 h 11872"/>
                  <a:gd name="T24" fmla="*/ 2319 w 16128"/>
                  <a:gd name="T25" fmla="*/ 4586 h 11872"/>
                  <a:gd name="T26" fmla="*/ 2441 w 16128"/>
                  <a:gd name="T27" fmla="*/ 4609 h 11872"/>
                  <a:gd name="T28" fmla="*/ 2558 w 16128"/>
                  <a:gd name="T29" fmla="*/ 4656 h 11872"/>
                  <a:gd name="T30" fmla="*/ 2665 w 16128"/>
                  <a:gd name="T31" fmla="*/ 4727 h 11872"/>
                  <a:gd name="T32" fmla="*/ 5357 w 16128"/>
                  <a:gd name="T33" fmla="*/ 7406 h 11872"/>
                  <a:gd name="T34" fmla="*/ 5460 w 16128"/>
                  <a:gd name="T35" fmla="*/ 7483 h 11872"/>
                  <a:gd name="T36" fmla="*/ 5575 w 16128"/>
                  <a:gd name="T37" fmla="*/ 7535 h 11872"/>
                  <a:gd name="T38" fmla="*/ 5696 w 16128"/>
                  <a:gd name="T39" fmla="*/ 7565 h 11872"/>
                  <a:gd name="T40" fmla="*/ 5819 w 16128"/>
                  <a:gd name="T41" fmla="*/ 7571 h 11872"/>
                  <a:gd name="T42" fmla="*/ 5942 w 16128"/>
                  <a:gd name="T43" fmla="*/ 7552 h 11872"/>
                  <a:gd name="T44" fmla="*/ 6060 w 16128"/>
                  <a:gd name="T45" fmla="*/ 7512 h 11872"/>
                  <a:gd name="T46" fmla="*/ 6170 w 16128"/>
                  <a:gd name="T47" fmla="*/ 7447 h 11872"/>
                  <a:gd name="T48" fmla="*/ 13421 w 16128"/>
                  <a:gd name="T49" fmla="*/ 190 h 11872"/>
                  <a:gd name="T50" fmla="*/ 13521 w 16128"/>
                  <a:gd name="T51" fmla="*/ 107 h 11872"/>
                  <a:gd name="T52" fmla="*/ 13634 w 16128"/>
                  <a:gd name="T53" fmla="*/ 47 h 11872"/>
                  <a:gd name="T54" fmla="*/ 13753 w 16128"/>
                  <a:gd name="T55" fmla="*/ 12 h 11872"/>
                  <a:gd name="T56" fmla="*/ 13877 w 16128"/>
                  <a:gd name="T57" fmla="*/ 0 h 11872"/>
                  <a:gd name="T58" fmla="*/ 14000 w 16128"/>
                  <a:gd name="T59" fmla="*/ 11 h 11872"/>
                  <a:gd name="T60" fmla="*/ 14120 w 16128"/>
                  <a:gd name="T61" fmla="*/ 46 h 11872"/>
                  <a:gd name="T62" fmla="*/ 14233 w 16128"/>
                  <a:gd name="T63" fmla="*/ 105 h 11872"/>
                  <a:gd name="T64" fmla="*/ 14334 w 16128"/>
                  <a:gd name="T65" fmla="*/ 186 h 11872"/>
                  <a:gd name="T66" fmla="*/ 16003 w 16128"/>
                  <a:gd name="T67" fmla="*/ 1855 h 11872"/>
                  <a:gd name="T68" fmla="*/ 16068 w 16128"/>
                  <a:gd name="T69" fmla="*/ 1964 h 11872"/>
                  <a:gd name="T70" fmla="*/ 16109 w 16128"/>
                  <a:gd name="T71" fmla="*/ 2082 h 11872"/>
                  <a:gd name="T72" fmla="*/ 16127 w 16128"/>
                  <a:gd name="T73" fmla="*/ 2205 h 11872"/>
                  <a:gd name="T74" fmla="*/ 16122 w 16128"/>
                  <a:gd name="T75" fmla="*/ 2328 h 11872"/>
                  <a:gd name="T76" fmla="*/ 16093 w 16128"/>
                  <a:gd name="T77" fmla="*/ 2449 h 11872"/>
                  <a:gd name="T78" fmla="*/ 16039 w 16128"/>
                  <a:gd name="T79" fmla="*/ 2564 h 11872"/>
                  <a:gd name="T80" fmla="*/ 15964 w 16128"/>
                  <a:gd name="T81" fmla="*/ 2667 h 11872"/>
                  <a:gd name="T82" fmla="*/ 7188 w 16128"/>
                  <a:gd name="T83" fmla="*/ 11462 h 11872"/>
                  <a:gd name="T84" fmla="*/ 7074 w 16128"/>
                  <a:gd name="T85" fmla="*/ 11550 h 11872"/>
                  <a:gd name="T86" fmla="*/ 6943 w 16128"/>
                  <a:gd name="T87" fmla="*/ 11632 h 11872"/>
                  <a:gd name="T88" fmla="*/ 6801 w 16128"/>
                  <a:gd name="T89" fmla="*/ 11706 h 11872"/>
                  <a:gd name="T90" fmla="*/ 6652 w 16128"/>
                  <a:gd name="T91" fmla="*/ 11767 h 11872"/>
                  <a:gd name="T92" fmla="*/ 6500 w 16128"/>
                  <a:gd name="T93" fmla="*/ 11817 h 11872"/>
                  <a:gd name="T94" fmla="*/ 6349 w 16128"/>
                  <a:gd name="T95" fmla="*/ 11852 h 11872"/>
                  <a:gd name="T96" fmla="*/ 6205 w 16128"/>
                  <a:gd name="T97" fmla="*/ 11870 h 11872"/>
                  <a:gd name="T98" fmla="*/ 5352 w 16128"/>
                  <a:gd name="T99" fmla="*/ 11871 h 11872"/>
                  <a:gd name="T100" fmla="*/ 5210 w 16128"/>
                  <a:gd name="T101" fmla="*/ 11858 h 11872"/>
                  <a:gd name="T102" fmla="*/ 5062 w 16128"/>
                  <a:gd name="T103" fmla="*/ 11827 h 11872"/>
                  <a:gd name="T104" fmla="*/ 4910 w 16128"/>
                  <a:gd name="T105" fmla="*/ 11780 h 11872"/>
                  <a:gd name="T106" fmla="*/ 4760 w 16128"/>
                  <a:gd name="T107" fmla="*/ 11722 h 11872"/>
                  <a:gd name="T108" fmla="*/ 4615 w 16128"/>
                  <a:gd name="T109" fmla="*/ 11651 h 11872"/>
                  <a:gd name="T110" fmla="*/ 4481 w 16128"/>
                  <a:gd name="T111" fmla="*/ 11572 h 11872"/>
                  <a:gd name="T112" fmla="*/ 4363 w 16128"/>
                  <a:gd name="T113" fmla="*/ 11484 h 11872"/>
                  <a:gd name="T114" fmla="*/ 187 w 16128"/>
                  <a:gd name="T115" fmla="*/ 7297 h 1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128" h="11872">
                    <a:moveTo>
                      <a:pt x="187" y="7297"/>
                    </a:moveTo>
                    <a:lnTo>
                      <a:pt x="164" y="7273"/>
                    </a:lnTo>
                    <a:lnTo>
                      <a:pt x="143" y="7248"/>
                    </a:lnTo>
                    <a:lnTo>
                      <a:pt x="124" y="7223"/>
                    </a:lnTo>
                    <a:lnTo>
                      <a:pt x="106" y="7196"/>
                    </a:lnTo>
                    <a:lnTo>
                      <a:pt x="89" y="7168"/>
                    </a:lnTo>
                    <a:lnTo>
                      <a:pt x="74" y="7141"/>
                    </a:lnTo>
                    <a:lnTo>
                      <a:pt x="59" y="7113"/>
                    </a:lnTo>
                    <a:lnTo>
                      <a:pt x="46" y="7084"/>
                    </a:lnTo>
                    <a:lnTo>
                      <a:pt x="35" y="7054"/>
                    </a:lnTo>
                    <a:lnTo>
                      <a:pt x="26" y="7024"/>
                    </a:lnTo>
                    <a:lnTo>
                      <a:pt x="18" y="6994"/>
                    </a:lnTo>
                    <a:lnTo>
                      <a:pt x="12" y="6964"/>
                    </a:lnTo>
                    <a:lnTo>
                      <a:pt x="6" y="6933"/>
                    </a:lnTo>
                    <a:lnTo>
                      <a:pt x="3" y="6902"/>
                    </a:lnTo>
                    <a:lnTo>
                      <a:pt x="1" y="6871"/>
                    </a:lnTo>
                    <a:lnTo>
                      <a:pt x="0" y="6841"/>
                    </a:lnTo>
                    <a:lnTo>
                      <a:pt x="1" y="6809"/>
                    </a:lnTo>
                    <a:lnTo>
                      <a:pt x="3" y="6778"/>
                    </a:lnTo>
                    <a:lnTo>
                      <a:pt x="7" y="6747"/>
                    </a:lnTo>
                    <a:lnTo>
                      <a:pt x="12" y="6717"/>
                    </a:lnTo>
                    <a:lnTo>
                      <a:pt x="18" y="6687"/>
                    </a:lnTo>
                    <a:lnTo>
                      <a:pt x="26" y="6656"/>
                    </a:lnTo>
                    <a:lnTo>
                      <a:pt x="36" y="6626"/>
                    </a:lnTo>
                    <a:lnTo>
                      <a:pt x="47" y="6597"/>
                    </a:lnTo>
                    <a:lnTo>
                      <a:pt x="59" y="6569"/>
                    </a:lnTo>
                    <a:lnTo>
                      <a:pt x="74" y="6539"/>
                    </a:lnTo>
                    <a:lnTo>
                      <a:pt x="90" y="6512"/>
                    </a:lnTo>
                    <a:lnTo>
                      <a:pt x="106" y="6485"/>
                    </a:lnTo>
                    <a:lnTo>
                      <a:pt x="125" y="6459"/>
                    </a:lnTo>
                    <a:lnTo>
                      <a:pt x="144" y="6432"/>
                    </a:lnTo>
                    <a:lnTo>
                      <a:pt x="165" y="6408"/>
                    </a:lnTo>
                    <a:lnTo>
                      <a:pt x="188" y="6384"/>
                    </a:lnTo>
                    <a:lnTo>
                      <a:pt x="1801" y="4771"/>
                    </a:lnTo>
                    <a:lnTo>
                      <a:pt x="1824" y="4748"/>
                    </a:lnTo>
                    <a:lnTo>
                      <a:pt x="1850" y="4727"/>
                    </a:lnTo>
                    <a:lnTo>
                      <a:pt x="1876" y="4707"/>
                    </a:lnTo>
                    <a:lnTo>
                      <a:pt x="1902" y="4689"/>
                    </a:lnTo>
                    <a:lnTo>
                      <a:pt x="1929" y="4671"/>
                    </a:lnTo>
                    <a:lnTo>
                      <a:pt x="1957" y="4656"/>
                    </a:lnTo>
                    <a:lnTo>
                      <a:pt x="1985" y="4642"/>
                    </a:lnTo>
                    <a:lnTo>
                      <a:pt x="2014" y="4630"/>
                    </a:lnTo>
                    <a:lnTo>
                      <a:pt x="2043" y="4619"/>
                    </a:lnTo>
                    <a:lnTo>
                      <a:pt x="2073" y="4609"/>
                    </a:lnTo>
                    <a:lnTo>
                      <a:pt x="2104" y="4601"/>
                    </a:lnTo>
                    <a:lnTo>
                      <a:pt x="2134" y="4595"/>
                    </a:lnTo>
                    <a:lnTo>
                      <a:pt x="2164" y="4590"/>
                    </a:lnTo>
                    <a:lnTo>
                      <a:pt x="2195" y="4586"/>
                    </a:lnTo>
                    <a:lnTo>
                      <a:pt x="2227" y="4584"/>
                    </a:lnTo>
                    <a:lnTo>
                      <a:pt x="2257" y="4583"/>
                    </a:lnTo>
                    <a:lnTo>
                      <a:pt x="2288" y="4584"/>
                    </a:lnTo>
                    <a:lnTo>
                      <a:pt x="2319" y="4586"/>
                    </a:lnTo>
                    <a:lnTo>
                      <a:pt x="2350" y="4590"/>
                    </a:lnTo>
                    <a:lnTo>
                      <a:pt x="2381" y="4595"/>
                    </a:lnTo>
                    <a:lnTo>
                      <a:pt x="2411" y="4601"/>
                    </a:lnTo>
                    <a:lnTo>
                      <a:pt x="2441" y="4609"/>
                    </a:lnTo>
                    <a:lnTo>
                      <a:pt x="2472" y="4619"/>
                    </a:lnTo>
                    <a:lnTo>
                      <a:pt x="2501" y="4630"/>
                    </a:lnTo>
                    <a:lnTo>
                      <a:pt x="2529" y="4642"/>
                    </a:lnTo>
                    <a:lnTo>
                      <a:pt x="2558" y="4656"/>
                    </a:lnTo>
                    <a:lnTo>
                      <a:pt x="2586" y="4671"/>
                    </a:lnTo>
                    <a:lnTo>
                      <a:pt x="2613" y="4689"/>
                    </a:lnTo>
                    <a:lnTo>
                      <a:pt x="2639" y="4707"/>
                    </a:lnTo>
                    <a:lnTo>
                      <a:pt x="2665" y="4727"/>
                    </a:lnTo>
                    <a:lnTo>
                      <a:pt x="2689" y="4748"/>
                    </a:lnTo>
                    <a:lnTo>
                      <a:pt x="2714" y="4770"/>
                    </a:lnTo>
                    <a:lnTo>
                      <a:pt x="5332" y="7384"/>
                    </a:lnTo>
                    <a:lnTo>
                      <a:pt x="5357" y="7406"/>
                    </a:lnTo>
                    <a:lnTo>
                      <a:pt x="5382" y="7427"/>
                    </a:lnTo>
                    <a:lnTo>
                      <a:pt x="5407" y="7448"/>
                    </a:lnTo>
                    <a:lnTo>
                      <a:pt x="5433" y="7466"/>
                    </a:lnTo>
                    <a:lnTo>
                      <a:pt x="5460" y="7483"/>
                    </a:lnTo>
                    <a:lnTo>
                      <a:pt x="5489" y="7498"/>
                    </a:lnTo>
                    <a:lnTo>
                      <a:pt x="5517" y="7512"/>
                    </a:lnTo>
                    <a:lnTo>
                      <a:pt x="5546" y="7524"/>
                    </a:lnTo>
                    <a:lnTo>
                      <a:pt x="5575" y="7535"/>
                    </a:lnTo>
                    <a:lnTo>
                      <a:pt x="5604" y="7545"/>
                    </a:lnTo>
                    <a:lnTo>
                      <a:pt x="5635" y="7553"/>
                    </a:lnTo>
                    <a:lnTo>
                      <a:pt x="5665" y="7559"/>
                    </a:lnTo>
                    <a:lnTo>
                      <a:pt x="5696" y="7565"/>
                    </a:lnTo>
                    <a:lnTo>
                      <a:pt x="5726" y="7569"/>
                    </a:lnTo>
                    <a:lnTo>
                      <a:pt x="5758" y="7571"/>
                    </a:lnTo>
                    <a:lnTo>
                      <a:pt x="5789" y="7572"/>
                    </a:lnTo>
                    <a:lnTo>
                      <a:pt x="5819" y="7571"/>
                    </a:lnTo>
                    <a:lnTo>
                      <a:pt x="5850" y="7569"/>
                    </a:lnTo>
                    <a:lnTo>
                      <a:pt x="5882" y="7565"/>
                    </a:lnTo>
                    <a:lnTo>
                      <a:pt x="5912" y="7559"/>
                    </a:lnTo>
                    <a:lnTo>
                      <a:pt x="5942" y="7552"/>
                    </a:lnTo>
                    <a:lnTo>
                      <a:pt x="5972" y="7544"/>
                    </a:lnTo>
                    <a:lnTo>
                      <a:pt x="6003" y="7535"/>
                    </a:lnTo>
                    <a:lnTo>
                      <a:pt x="6032" y="7524"/>
                    </a:lnTo>
                    <a:lnTo>
                      <a:pt x="6060" y="7512"/>
                    </a:lnTo>
                    <a:lnTo>
                      <a:pt x="6089" y="7498"/>
                    </a:lnTo>
                    <a:lnTo>
                      <a:pt x="6117" y="7482"/>
                    </a:lnTo>
                    <a:lnTo>
                      <a:pt x="6144" y="7465"/>
                    </a:lnTo>
                    <a:lnTo>
                      <a:pt x="6170" y="7447"/>
                    </a:lnTo>
                    <a:lnTo>
                      <a:pt x="6196" y="7426"/>
                    </a:lnTo>
                    <a:lnTo>
                      <a:pt x="6220" y="7405"/>
                    </a:lnTo>
                    <a:lnTo>
                      <a:pt x="6245" y="7383"/>
                    </a:lnTo>
                    <a:lnTo>
                      <a:pt x="13421" y="190"/>
                    </a:lnTo>
                    <a:lnTo>
                      <a:pt x="13445" y="166"/>
                    </a:lnTo>
                    <a:lnTo>
                      <a:pt x="13470" y="145"/>
                    </a:lnTo>
                    <a:lnTo>
                      <a:pt x="13495" y="125"/>
                    </a:lnTo>
                    <a:lnTo>
                      <a:pt x="13521" y="107"/>
                    </a:lnTo>
                    <a:lnTo>
                      <a:pt x="13549" y="90"/>
                    </a:lnTo>
                    <a:lnTo>
                      <a:pt x="13577" y="75"/>
                    </a:lnTo>
                    <a:lnTo>
                      <a:pt x="13605" y="60"/>
                    </a:lnTo>
                    <a:lnTo>
                      <a:pt x="13634" y="47"/>
                    </a:lnTo>
                    <a:lnTo>
                      <a:pt x="13663" y="36"/>
                    </a:lnTo>
                    <a:lnTo>
                      <a:pt x="13693" y="27"/>
                    </a:lnTo>
                    <a:lnTo>
                      <a:pt x="13723" y="19"/>
                    </a:lnTo>
                    <a:lnTo>
                      <a:pt x="13753" y="12"/>
                    </a:lnTo>
                    <a:lnTo>
                      <a:pt x="13784" y="7"/>
                    </a:lnTo>
                    <a:lnTo>
                      <a:pt x="13815" y="3"/>
                    </a:lnTo>
                    <a:lnTo>
                      <a:pt x="13846" y="1"/>
                    </a:lnTo>
                    <a:lnTo>
                      <a:pt x="13877" y="0"/>
                    </a:lnTo>
                    <a:lnTo>
                      <a:pt x="13908" y="1"/>
                    </a:lnTo>
                    <a:lnTo>
                      <a:pt x="13939" y="3"/>
                    </a:lnTo>
                    <a:lnTo>
                      <a:pt x="13970" y="6"/>
                    </a:lnTo>
                    <a:lnTo>
                      <a:pt x="14000" y="11"/>
                    </a:lnTo>
                    <a:lnTo>
                      <a:pt x="14031" y="18"/>
                    </a:lnTo>
                    <a:lnTo>
                      <a:pt x="14062" y="26"/>
                    </a:lnTo>
                    <a:lnTo>
                      <a:pt x="14091" y="35"/>
                    </a:lnTo>
                    <a:lnTo>
                      <a:pt x="14120" y="46"/>
                    </a:lnTo>
                    <a:lnTo>
                      <a:pt x="14149" y="58"/>
                    </a:lnTo>
                    <a:lnTo>
                      <a:pt x="14178" y="73"/>
                    </a:lnTo>
                    <a:lnTo>
                      <a:pt x="14206" y="88"/>
                    </a:lnTo>
                    <a:lnTo>
                      <a:pt x="14233" y="105"/>
                    </a:lnTo>
                    <a:lnTo>
                      <a:pt x="14259" y="123"/>
                    </a:lnTo>
                    <a:lnTo>
                      <a:pt x="14285" y="143"/>
                    </a:lnTo>
                    <a:lnTo>
                      <a:pt x="14310" y="164"/>
                    </a:lnTo>
                    <a:lnTo>
                      <a:pt x="14334" y="186"/>
                    </a:lnTo>
                    <a:lnTo>
                      <a:pt x="15938" y="1780"/>
                    </a:lnTo>
                    <a:lnTo>
                      <a:pt x="15962" y="1804"/>
                    </a:lnTo>
                    <a:lnTo>
                      <a:pt x="15983" y="1829"/>
                    </a:lnTo>
                    <a:lnTo>
                      <a:pt x="16003" y="1855"/>
                    </a:lnTo>
                    <a:lnTo>
                      <a:pt x="16021" y="1881"/>
                    </a:lnTo>
                    <a:lnTo>
                      <a:pt x="16038" y="1908"/>
                    </a:lnTo>
                    <a:lnTo>
                      <a:pt x="16053" y="1935"/>
                    </a:lnTo>
                    <a:lnTo>
                      <a:pt x="16068" y="1964"/>
                    </a:lnTo>
                    <a:lnTo>
                      <a:pt x="16081" y="1993"/>
                    </a:lnTo>
                    <a:lnTo>
                      <a:pt x="16092" y="2022"/>
                    </a:lnTo>
                    <a:lnTo>
                      <a:pt x="16101" y="2051"/>
                    </a:lnTo>
                    <a:lnTo>
                      <a:pt x="16109" y="2082"/>
                    </a:lnTo>
                    <a:lnTo>
                      <a:pt x="16116" y="2112"/>
                    </a:lnTo>
                    <a:lnTo>
                      <a:pt x="16121" y="2143"/>
                    </a:lnTo>
                    <a:lnTo>
                      <a:pt x="16125" y="2173"/>
                    </a:lnTo>
                    <a:lnTo>
                      <a:pt x="16127" y="2205"/>
                    </a:lnTo>
                    <a:lnTo>
                      <a:pt x="16128" y="2236"/>
                    </a:lnTo>
                    <a:lnTo>
                      <a:pt x="16127" y="2266"/>
                    </a:lnTo>
                    <a:lnTo>
                      <a:pt x="16125" y="2297"/>
                    </a:lnTo>
                    <a:lnTo>
                      <a:pt x="16122" y="2328"/>
                    </a:lnTo>
                    <a:lnTo>
                      <a:pt x="16117" y="2359"/>
                    </a:lnTo>
                    <a:lnTo>
                      <a:pt x="16110" y="2389"/>
                    </a:lnTo>
                    <a:lnTo>
                      <a:pt x="16102" y="2419"/>
                    </a:lnTo>
                    <a:lnTo>
                      <a:pt x="16093" y="2449"/>
                    </a:lnTo>
                    <a:lnTo>
                      <a:pt x="16082" y="2478"/>
                    </a:lnTo>
                    <a:lnTo>
                      <a:pt x="16069" y="2507"/>
                    </a:lnTo>
                    <a:lnTo>
                      <a:pt x="16055" y="2535"/>
                    </a:lnTo>
                    <a:lnTo>
                      <a:pt x="16039" y="2564"/>
                    </a:lnTo>
                    <a:lnTo>
                      <a:pt x="16023" y="2591"/>
                    </a:lnTo>
                    <a:lnTo>
                      <a:pt x="16004" y="2617"/>
                    </a:lnTo>
                    <a:lnTo>
                      <a:pt x="15985" y="2642"/>
                    </a:lnTo>
                    <a:lnTo>
                      <a:pt x="15964" y="2667"/>
                    </a:lnTo>
                    <a:lnTo>
                      <a:pt x="15941" y="2692"/>
                    </a:lnTo>
                    <a:lnTo>
                      <a:pt x="7238" y="11415"/>
                    </a:lnTo>
                    <a:lnTo>
                      <a:pt x="7214" y="11439"/>
                    </a:lnTo>
                    <a:lnTo>
                      <a:pt x="7188" y="11462"/>
                    </a:lnTo>
                    <a:lnTo>
                      <a:pt x="7162" y="11485"/>
                    </a:lnTo>
                    <a:lnTo>
                      <a:pt x="7134" y="11507"/>
                    </a:lnTo>
                    <a:lnTo>
                      <a:pt x="7104" y="11529"/>
                    </a:lnTo>
                    <a:lnTo>
                      <a:pt x="7074" y="11550"/>
                    </a:lnTo>
                    <a:lnTo>
                      <a:pt x="7043" y="11572"/>
                    </a:lnTo>
                    <a:lnTo>
                      <a:pt x="7011" y="11593"/>
                    </a:lnTo>
                    <a:lnTo>
                      <a:pt x="6977" y="11613"/>
                    </a:lnTo>
                    <a:lnTo>
                      <a:pt x="6943" y="11632"/>
                    </a:lnTo>
                    <a:lnTo>
                      <a:pt x="6909" y="11651"/>
                    </a:lnTo>
                    <a:lnTo>
                      <a:pt x="6874" y="11670"/>
                    </a:lnTo>
                    <a:lnTo>
                      <a:pt x="6837" y="11688"/>
                    </a:lnTo>
                    <a:lnTo>
                      <a:pt x="6801" y="11706"/>
                    </a:lnTo>
                    <a:lnTo>
                      <a:pt x="6765" y="11722"/>
                    </a:lnTo>
                    <a:lnTo>
                      <a:pt x="6727" y="11738"/>
                    </a:lnTo>
                    <a:lnTo>
                      <a:pt x="6689" y="11753"/>
                    </a:lnTo>
                    <a:lnTo>
                      <a:pt x="6652" y="11767"/>
                    </a:lnTo>
                    <a:lnTo>
                      <a:pt x="6613" y="11781"/>
                    </a:lnTo>
                    <a:lnTo>
                      <a:pt x="6576" y="11793"/>
                    </a:lnTo>
                    <a:lnTo>
                      <a:pt x="6538" y="11805"/>
                    </a:lnTo>
                    <a:lnTo>
                      <a:pt x="6500" y="11817"/>
                    </a:lnTo>
                    <a:lnTo>
                      <a:pt x="6461" y="11827"/>
                    </a:lnTo>
                    <a:lnTo>
                      <a:pt x="6424" y="11836"/>
                    </a:lnTo>
                    <a:lnTo>
                      <a:pt x="6387" y="11844"/>
                    </a:lnTo>
                    <a:lnTo>
                      <a:pt x="6349" y="11852"/>
                    </a:lnTo>
                    <a:lnTo>
                      <a:pt x="6313" y="11858"/>
                    </a:lnTo>
                    <a:lnTo>
                      <a:pt x="6277" y="11863"/>
                    </a:lnTo>
                    <a:lnTo>
                      <a:pt x="6241" y="11867"/>
                    </a:lnTo>
                    <a:lnTo>
                      <a:pt x="6205" y="11870"/>
                    </a:lnTo>
                    <a:lnTo>
                      <a:pt x="6171" y="11871"/>
                    </a:lnTo>
                    <a:lnTo>
                      <a:pt x="6138" y="11872"/>
                    </a:lnTo>
                    <a:lnTo>
                      <a:pt x="5386" y="11872"/>
                    </a:lnTo>
                    <a:lnTo>
                      <a:pt x="5352" y="11871"/>
                    </a:lnTo>
                    <a:lnTo>
                      <a:pt x="5318" y="11870"/>
                    </a:lnTo>
                    <a:lnTo>
                      <a:pt x="5283" y="11867"/>
                    </a:lnTo>
                    <a:lnTo>
                      <a:pt x="5247" y="11863"/>
                    </a:lnTo>
                    <a:lnTo>
                      <a:pt x="5210" y="11858"/>
                    </a:lnTo>
                    <a:lnTo>
                      <a:pt x="5174" y="11851"/>
                    </a:lnTo>
                    <a:lnTo>
                      <a:pt x="5137" y="11844"/>
                    </a:lnTo>
                    <a:lnTo>
                      <a:pt x="5099" y="11836"/>
                    </a:lnTo>
                    <a:lnTo>
                      <a:pt x="5062" y="11827"/>
                    </a:lnTo>
                    <a:lnTo>
                      <a:pt x="5024" y="11817"/>
                    </a:lnTo>
                    <a:lnTo>
                      <a:pt x="4986" y="11805"/>
                    </a:lnTo>
                    <a:lnTo>
                      <a:pt x="4948" y="11793"/>
                    </a:lnTo>
                    <a:lnTo>
                      <a:pt x="4910" y="11780"/>
                    </a:lnTo>
                    <a:lnTo>
                      <a:pt x="4872" y="11767"/>
                    </a:lnTo>
                    <a:lnTo>
                      <a:pt x="4834" y="11753"/>
                    </a:lnTo>
                    <a:lnTo>
                      <a:pt x="4796" y="11738"/>
                    </a:lnTo>
                    <a:lnTo>
                      <a:pt x="4760" y="11722"/>
                    </a:lnTo>
                    <a:lnTo>
                      <a:pt x="4722" y="11705"/>
                    </a:lnTo>
                    <a:lnTo>
                      <a:pt x="4686" y="11688"/>
                    </a:lnTo>
                    <a:lnTo>
                      <a:pt x="4650" y="11669"/>
                    </a:lnTo>
                    <a:lnTo>
                      <a:pt x="4615" y="11651"/>
                    </a:lnTo>
                    <a:lnTo>
                      <a:pt x="4580" y="11632"/>
                    </a:lnTo>
                    <a:lnTo>
                      <a:pt x="4546" y="11612"/>
                    </a:lnTo>
                    <a:lnTo>
                      <a:pt x="4513" y="11592"/>
                    </a:lnTo>
                    <a:lnTo>
                      <a:pt x="4481" y="11572"/>
                    </a:lnTo>
                    <a:lnTo>
                      <a:pt x="4449" y="11550"/>
                    </a:lnTo>
                    <a:lnTo>
                      <a:pt x="4419" y="11528"/>
                    </a:lnTo>
                    <a:lnTo>
                      <a:pt x="4390" y="11506"/>
                    </a:lnTo>
                    <a:lnTo>
                      <a:pt x="4363" y="11484"/>
                    </a:lnTo>
                    <a:lnTo>
                      <a:pt x="4335" y="11462"/>
                    </a:lnTo>
                    <a:lnTo>
                      <a:pt x="4310" y="11439"/>
                    </a:lnTo>
                    <a:lnTo>
                      <a:pt x="4286" y="11414"/>
                    </a:lnTo>
                    <a:lnTo>
                      <a:pt x="187" y="7297"/>
                    </a:lnTo>
                    <a:close/>
                  </a:path>
                </a:pathLst>
              </a:custGeom>
              <a:solidFill>
                <a:schemeClr val="bg1"/>
              </a:solidFill>
              <a:ln w="19050">
                <a:noFill/>
              </a:ln>
            </p:spPr>
            <p:txBody>
              <a:bodyPr vert="horz" wrap="square" lIns="91440" tIns="45720" rIns="91440" bIns="45720" numCol="1" anchor="t" anchorCtr="0" compatLnSpc="1"/>
              <a:lstStyle/>
              <a:p>
                <a:endParaRPr lang="id-ID" dirty="0">
                  <a:solidFill>
                    <a:srgbClr val="535761"/>
                  </a:solidFill>
                  <a:latin typeface="Poppins" panose="00000500000000000000" pitchFamily="2" charset="0"/>
                  <a:ea typeface="Open Sans" panose="020B0606030504020204" pitchFamily="34" charset="0"/>
                  <a:cs typeface="Segoe UI" panose="020B0502040204020203" pitchFamily="34" charset="0"/>
                </a:endParaRPr>
              </a:p>
            </p:txBody>
          </p:sp>
        </p:grpSp>
        <p:sp>
          <p:nvSpPr>
            <p:cNvPr id="62" name="Rectangle 61"/>
            <p:cNvSpPr/>
            <p:nvPr/>
          </p:nvSpPr>
          <p:spPr>
            <a:xfrm flipH="1">
              <a:off x="2123165" y="1691691"/>
              <a:ext cx="2078930" cy="307777"/>
            </a:xfrm>
            <a:prstGeom prst="rect">
              <a:avLst/>
            </a:prstGeom>
          </p:spPr>
          <p:txBody>
            <a:bodyPr wrap="square">
              <a:spAutoFit/>
            </a:bodyPr>
            <a:lstStyle/>
            <a:p>
              <a:pPr algn="r"/>
              <a:r>
                <a:rPr lang="en-US" sz="1400" dirty="0">
                  <a:solidFill>
                    <a:srgbClr val="6D7381"/>
                  </a:solidFill>
                  <a:latin typeface="Poppins" panose="00000500000000000000" pitchFamily="2" charset="0"/>
                  <a:ea typeface="Open Sans Light" panose="020B0306030504020204" pitchFamily="34" charset="0"/>
                  <a:cs typeface="Segoe UI Light" panose="020B0502040204020203" pitchFamily="34" charset="0"/>
                </a:rPr>
                <a:t>Insert Point</a:t>
              </a:r>
              <a:endParaRPr lang="id-ID" sz="1400" dirty="0">
                <a:latin typeface="Poppins" panose="00000500000000000000" pitchFamily="2" charset="0"/>
              </a:endParaRPr>
            </a:p>
          </p:txBody>
        </p:sp>
      </p:grpSp>
      <p:sp>
        <p:nvSpPr>
          <p:cNvPr id="2" name="文本框 1"/>
          <p:cNvSpPr txBox="1"/>
          <p:nvPr/>
        </p:nvSpPr>
        <p:spPr>
          <a:xfrm>
            <a:off x="242570" y="796290"/>
            <a:ext cx="5019040" cy="583565"/>
          </a:xfrm>
          <a:prstGeom prst="rect">
            <a:avLst/>
          </a:prstGeom>
          <a:noFill/>
        </p:spPr>
        <p:txBody>
          <a:bodyPr wrap="square" rtlCol="0">
            <a:spAutoFit/>
          </a:bodyPr>
          <a:p>
            <a:r>
              <a:rPr lang="zh-CN" altLang="en-US" sz="3200" b="1"/>
              <a:t>对人员信息实现删除操作</a:t>
            </a:r>
            <a:endParaRPr lang="zh-CN" altLang="en-US" sz="3200" b="1"/>
          </a:p>
        </p:txBody>
      </p:sp>
      <p:pic>
        <p:nvPicPr>
          <p:cNvPr id="4" name="图片 3" descr="ab7a19fa7e49115ada125f5ae092651"/>
          <p:cNvPicPr>
            <a:picLocks noChangeAspect="1"/>
          </p:cNvPicPr>
          <p:nvPr/>
        </p:nvPicPr>
        <p:blipFill>
          <a:blip r:embed="rId1"/>
          <a:stretch>
            <a:fillRect/>
          </a:stretch>
        </p:blipFill>
        <p:spPr>
          <a:xfrm>
            <a:off x="0" y="1281430"/>
            <a:ext cx="12192000" cy="873125"/>
          </a:xfrm>
          <a:prstGeom prst="rect">
            <a:avLst/>
          </a:prstGeom>
        </p:spPr>
      </p:pic>
      <p:sp>
        <p:nvSpPr>
          <p:cNvPr id="5" name="文本框 4"/>
          <p:cNvSpPr txBox="1"/>
          <p:nvPr/>
        </p:nvSpPr>
        <p:spPr>
          <a:xfrm>
            <a:off x="151765" y="2236470"/>
            <a:ext cx="4070350" cy="368300"/>
          </a:xfrm>
          <a:prstGeom prst="rect">
            <a:avLst/>
          </a:prstGeom>
          <a:noFill/>
        </p:spPr>
        <p:txBody>
          <a:bodyPr wrap="square" rtlCol="0">
            <a:spAutoFit/>
          </a:bodyPr>
          <a:p>
            <a:r>
              <a:rPr lang="en-US" altLang="zh-CN"/>
              <a:t>1.</a:t>
            </a:r>
            <a:r>
              <a:rPr lang="zh-CN" altLang="en-US"/>
              <a:t>点击人员信息后面的删除</a:t>
            </a:r>
            <a:r>
              <a:rPr lang="zh-CN" altLang="en-US"/>
              <a:t>按钮</a:t>
            </a:r>
            <a:endParaRPr lang="zh-CN" altLang="en-US"/>
          </a:p>
        </p:txBody>
      </p:sp>
      <p:pic>
        <p:nvPicPr>
          <p:cNvPr id="6" name="图片 5" descr="2016d324d425adbde09ebb0d5996e53"/>
          <p:cNvPicPr>
            <a:picLocks noChangeAspect="1"/>
          </p:cNvPicPr>
          <p:nvPr/>
        </p:nvPicPr>
        <p:blipFill>
          <a:blip r:embed="rId2"/>
          <a:stretch>
            <a:fillRect/>
          </a:stretch>
        </p:blipFill>
        <p:spPr>
          <a:xfrm>
            <a:off x="151765" y="2604770"/>
            <a:ext cx="2118360" cy="1424940"/>
          </a:xfrm>
          <a:prstGeom prst="rect">
            <a:avLst/>
          </a:prstGeom>
        </p:spPr>
      </p:pic>
      <p:sp>
        <p:nvSpPr>
          <p:cNvPr id="23" name="文本框 22"/>
          <p:cNvSpPr txBox="1"/>
          <p:nvPr/>
        </p:nvSpPr>
        <p:spPr>
          <a:xfrm>
            <a:off x="161290" y="4204335"/>
            <a:ext cx="3296920" cy="368300"/>
          </a:xfrm>
          <a:prstGeom prst="rect">
            <a:avLst/>
          </a:prstGeom>
          <a:noFill/>
        </p:spPr>
        <p:txBody>
          <a:bodyPr wrap="square" rtlCol="0">
            <a:spAutoFit/>
          </a:bodyPr>
          <a:p>
            <a:r>
              <a:rPr lang="en-US" altLang="zh-CN"/>
              <a:t>2.</a:t>
            </a:r>
            <a:r>
              <a:rPr lang="zh-CN" altLang="en-US"/>
              <a:t>点击</a:t>
            </a:r>
            <a:r>
              <a:rPr lang="zh-CN" altLang="en-US"/>
              <a:t>确定</a:t>
            </a:r>
            <a:endParaRPr lang="zh-CN" altLang="en-US"/>
          </a:p>
        </p:txBody>
      </p:sp>
      <p:pic>
        <p:nvPicPr>
          <p:cNvPr id="24" name="图片 23" descr="a2223a058a9b89b39b06d3d948f9c99"/>
          <p:cNvPicPr>
            <a:picLocks noChangeAspect="1"/>
          </p:cNvPicPr>
          <p:nvPr/>
        </p:nvPicPr>
        <p:blipFill>
          <a:blip r:embed="rId3"/>
          <a:stretch>
            <a:fillRect/>
          </a:stretch>
        </p:blipFill>
        <p:spPr>
          <a:xfrm>
            <a:off x="-18415" y="4915535"/>
            <a:ext cx="12192000" cy="2033270"/>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decel="100000" fill="hold" nodeType="withEffect">
                                  <p:stCondLst>
                                    <p:cond delay="7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ppt_x"/>
                                          </p:val>
                                        </p:tav>
                                        <p:tav tm="100000">
                                          <p:val>
                                            <p:strVal val="#ppt_x"/>
                                          </p:val>
                                        </p:tav>
                                      </p:tavLst>
                                    </p:anim>
                                    <p:anim calcmode="lin" valueType="num">
                                      <p:cBhvr additive="base">
                                        <p:cTn id="12" dur="75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750" fill="hold"/>
                                        <p:tgtEl>
                                          <p:spTgt spid="9"/>
                                        </p:tgtEl>
                                        <p:attrNameLst>
                                          <p:attrName>ppt_x</p:attrName>
                                        </p:attrNameLst>
                                      </p:cBhvr>
                                      <p:tavLst>
                                        <p:tav tm="0">
                                          <p:val>
                                            <p:strVal val="#ppt_x"/>
                                          </p:val>
                                        </p:tav>
                                        <p:tav tm="100000">
                                          <p:val>
                                            <p:strVal val="#ppt_x"/>
                                          </p:val>
                                        </p:tav>
                                      </p:tavLst>
                                    </p:anim>
                                    <p:anim calcmode="lin" valueType="num">
                                      <p:cBhvr additive="base">
                                        <p:cTn id="16" dur="75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nodeType="withEffect">
                                  <p:stCondLst>
                                    <p:cond delay="125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750" fill="hold"/>
                                        <p:tgtEl>
                                          <p:spTgt spid="10"/>
                                        </p:tgtEl>
                                        <p:attrNameLst>
                                          <p:attrName>ppt_x</p:attrName>
                                        </p:attrNameLst>
                                      </p:cBhvr>
                                      <p:tavLst>
                                        <p:tav tm="0">
                                          <p:val>
                                            <p:strVal val="#ppt_x"/>
                                          </p:val>
                                        </p:tav>
                                        <p:tav tm="100000">
                                          <p:val>
                                            <p:strVal val="#ppt_x"/>
                                          </p:val>
                                        </p:tav>
                                      </p:tavLst>
                                    </p:anim>
                                    <p:anim calcmode="lin" valueType="num">
                                      <p:cBhvr additive="base">
                                        <p:cTn id="20" dur="750" fill="hold"/>
                                        <p:tgtEl>
                                          <p:spTgt spid="10"/>
                                        </p:tgtEl>
                                        <p:attrNameLst>
                                          <p:attrName>ppt_y</p:attrName>
                                        </p:attrNameLst>
                                      </p:cBhvr>
                                      <p:tavLst>
                                        <p:tav tm="0">
                                          <p:val>
                                            <p:strVal val="0-#ppt_h/2"/>
                                          </p:val>
                                        </p:tav>
                                        <p:tav tm="100000">
                                          <p:val>
                                            <p:strVal val="#ppt_y"/>
                                          </p:val>
                                        </p:tav>
                                      </p:tavLst>
                                    </p:anim>
                                  </p:childTnLst>
                                </p:cTn>
                              </p:par>
                              <p:par>
                                <p:cTn id="21" presetID="53" presetClass="entr" presetSubtype="16" fill="hold" grpId="0" nodeType="withEffect">
                                  <p:stCondLst>
                                    <p:cond delay="1750"/>
                                  </p:stCondLst>
                                  <p:childTnLst>
                                    <p:set>
                                      <p:cBhvr>
                                        <p:cTn id="22" dur="1" fill="hold">
                                          <p:stCondLst>
                                            <p:cond delay="0"/>
                                          </p:stCondLst>
                                        </p:cTn>
                                        <p:tgtEl>
                                          <p:spTgt spid="14"/>
                                        </p:tgtEl>
                                        <p:attrNameLst>
                                          <p:attrName>style.visibility</p:attrName>
                                        </p:attrNameLst>
                                      </p:cBhvr>
                                      <p:to>
                                        <p:strVal val="visible"/>
                                      </p:to>
                                    </p:set>
                                    <p:anim calcmode="lin" valueType="num">
                                      <p:cBhvr>
                                        <p:cTn id="23" dur="750" fill="hold"/>
                                        <p:tgtEl>
                                          <p:spTgt spid="14"/>
                                        </p:tgtEl>
                                        <p:attrNameLst>
                                          <p:attrName>ppt_w</p:attrName>
                                        </p:attrNameLst>
                                      </p:cBhvr>
                                      <p:tavLst>
                                        <p:tav tm="0">
                                          <p:val>
                                            <p:fltVal val="0"/>
                                          </p:val>
                                        </p:tav>
                                        <p:tav tm="100000">
                                          <p:val>
                                            <p:strVal val="#ppt_w"/>
                                          </p:val>
                                        </p:tav>
                                      </p:tavLst>
                                    </p:anim>
                                    <p:anim calcmode="lin" valueType="num">
                                      <p:cBhvr>
                                        <p:cTn id="24" dur="750" fill="hold"/>
                                        <p:tgtEl>
                                          <p:spTgt spid="14"/>
                                        </p:tgtEl>
                                        <p:attrNameLst>
                                          <p:attrName>ppt_h</p:attrName>
                                        </p:attrNameLst>
                                      </p:cBhvr>
                                      <p:tavLst>
                                        <p:tav tm="0">
                                          <p:val>
                                            <p:fltVal val="0"/>
                                          </p:val>
                                        </p:tav>
                                        <p:tav tm="100000">
                                          <p:val>
                                            <p:strVal val="#ppt_h"/>
                                          </p:val>
                                        </p:tav>
                                      </p:tavLst>
                                    </p:anim>
                                    <p:animEffect transition="in" filter="fade">
                                      <p:cBhvr>
                                        <p:cTn id="25" dur="750"/>
                                        <p:tgtEl>
                                          <p:spTgt spid="14"/>
                                        </p:tgtEl>
                                      </p:cBhvr>
                                    </p:animEffect>
                                  </p:childTnLst>
                                </p:cTn>
                              </p:par>
                              <p:par>
                                <p:cTn id="26" presetID="53" presetClass="entr" presetSubtype="16" fill="hold" grpId="0" nodeType="withEffect">
                                  <p:stCondLst>
                                    <p:cond delay="1750"/>
                                  </p:stCondLst>
                                  <p:childTnLst>
                                    <p:set>
                                      <p:cBhvr>
                                        <p:cTn id="27" dur="1" fill="hold">
                                          <p:stCondLst>
                                            <p:cond delay="0"/>
                                          </p:stCondLst>
                                        </p:cTn>
                                        <p:tgtEl>
                                          <p:spTgt spid="13"/>
                                        </p:tgtEl>
                                        <p:attrNameLst>
                                          <p:attrName>style.visibility</p:attrName>
                                        </p:attrNameLst>
                                      </p:cBhvr>
                                      <p:to>
                                        <p:strVal val="visible"/>
                                      </p:to>
                                    </p:set>
                                    <p:anim calcmode="lin" valueType="num">
                                      <p:cBhvr>
                                        <p:cTn id="28" dur="750" fill="hold"/>
                                        <p:tgtEl>
                                          <p:spTgt spid="13"/>
                                        </p:tgtEl>
                                        <p:attrNameLst>
                                          <p:attrName>ppt_w</p:attrName>
                                        </p:attrNameLst>
                                      </p:cBhvr>
                                      <p:tavLst>
                                        <p:tav tm="0">
                                          <p:val>
                                            <p:fltVal val="0"/>
                                          </p:val>
                                        </p:tav>
                                        <p:tav tm="100000">
                                          <p:val>
                                            <p:strVal val="#ppt_w"/>
                                          </p:val>
                                        </p:tav>
                                      </p:tavLst>
                                    </p:anim>
                                    <p:anim calcmode="lin" valueType="num">
                                      <p:cBhvr>
                                        <p:cTn id="29" dur="750" fill="hold"/>
                                        <p:tgtEl>
                                          <p:spTgt spid="13"/>
                                        </p:tgtEl>
                                        <p:attrNameLst>
                                          <p:attrName>ppt_h</p:attrName>
                                        </p:attrNameLst>
                                      </p:cBhvr>
                                      <p:tavLst>
                                        <p:tav tm="0">
                                          <p:val>
                                            <p:fltVal val="0"/>
                                          </p:val>
                                        </p:tav>
                                        <p:tav tm="100000">
                                          <p:val>
                                            <p:strVal val="#ppt_h"/>
                                          </p:val>
                                        </p:tav>
                                      </p:tavLst>
                                    </p:anim>
                                    <p:animEffect transition="in" filter="fade">
                                      <p:cBhvr>
                                        <p:cTn id="30" dur="750"/>
                                        <p:tgtEl>
                                          <p:spTgt spid="13"/>
                                        </p:tgtEl>
                                      </p:cBhvr>
                                    </p:animEffect>
                                  </p:childTnLst>
                                </p:cTn>
                              </p:par>
                              <p:par>
                                <p:cTn id="31" presetID="53" presetClass="entr" presetSubtype="16" fill="hold" grpId="0" nodeType="withEffect">
                                  <p:stCondLst>
                                    <p:cond delay="1750"/>
                                  </p:stCondLst>
                                  <p:childTnLst>
                                    <p:set>
                                      <p:cBhvr>
                                        <p:cTn id="32" dur="1" fill="hold">
                                          <p:stCondLst>
                                            <p:cond delay="0"/>
                                          </p:stCondLst>
                                        </p:cTn>
                                        <p:tgtEl>
                                          <p:spTgt spid="12"/>
                                        </p:tgtEl>
                                        <p:attrNameLst>
                                          <p:attrName>style.visibility</p:attrName>
                                        </p:attrNameLst>
                                      </p:cBhvr>
                                      <p:to>
                                        <p:strVal val="visible"/>
                                      </p:to>
                                    </p:set>
                                    <p:anim calcmode="lin" valueType="num">
                                      <p:cBhvr>
                                        <p:cTn id="33" dur="750" fill="hold"/>
                                        <p:tgtEl>
                                          <p:spTgt spid="12"/>
                                        </p:tgtEl>
                                        <p:attrNameLst>
                                          <p:attrName>ppt_w</p:attrName>
                                        </p:attrNameLst>
                                      </p:cBhvr>
                                      <p:tavLst>
                                        <p:tav tm="0">
                                          <p:val>
                                            <p:fltVal val="0"/>
                                          </p:val>
                                        </p:tav>
                                        <p:tav tm="100000">
                                          <p:val>
                                            <p:strVal val="#ppt_w"/>
                                          </p:val>
                                        </p:tav>
                                      </p:tavLst>
                                    </p:anim>
                                    <p:anim calcmode="lin" valueType="num">
                                      <p:cBhvr>
                                        <p:cTn id="34" dur="750" fill="hold"/>
                                        <p:tgtEl>
                                          <p:spTgt spid="12"/>
                                        </p:tgtEl>
                                        <p:attrNameLst>
                                          <p:attrName>ppt_h</p:attrName>
                                        </p:attrNameLst>
                                      </p:cBhvr>
                                      <p:tavLst>
                                        <p:tav tm="0">
                                          <p:val>
                                            <p:fltVal val="0"/>
                                          </p:val>
                                        </p:tav>
                                        <p:tav tm="100000">
                                          <p:val>
                                            <p:strVal val="#ppt_h"/>
                                          </p:val>
                                        </p:tav>
                                      </p:tavLst>
                                    </p:anim>
                                    <p:animEffect transition="in" filter="fade">
                                      <p:cBhvr>
                                        <p:cTn id="35" dur="750"/>
                                        <p:tgtEl>
                                          <p:spTgt spid="12"/>
                                        </p:tgtEl>
                                      </p:cBhvr>
                                    </p:animEffect>
                                  </p:childTnLst>
                                </p:cTn>
                              </p:par>
                              <p:par>
                                <p:cTn id="36" presetID="53" presetClass="entr" presetSubtype="16" fill="hold" grpId="0" nodeType="withEffect">
                                  <p:stCondLst>
                                    <p:cond delay="1750"/>
                                  </p:stCondLst>
                                  <p:childTnLst>
                                    <p:set>
                                      <p:cBhvr>
                                        <p:cTn id="37" dur="1" fill="hold">
                                          <p:stCondLst>
                                            <p:cond delay="0"/>
                                          </p:stCondLst>
                                        </p:cTn>
                                        <p:tgtEl>
                                          <p:spTgt spid="11"/>
                                        </p:tgtEl>
                                        <p:attrNameLst>
                                          <p:attrName>style.visibility</p:attrName>
                                        </p:attrNameLst>
                                      </p:cBhvr>
                                      <p:to>
                                        <p:strVal val="visible"/>
                                      </p:to>
                                    </p:set>
                                    <p:anim calcmode="lin" valueType="num">
                                      <p:cBhvr>
                                        <p:cTn id="38" dur="750" fill="hold"/>
                                        <p:tgtEl>
                                          <p:spTgt spid="11"/>
                                        </p:tgtEl>
                                        <p:attrNameLst>
                                          <p:attrName>ppt_w</p:attrName>
                                        </p:attrNameLst>
                                      </p:cBhvr>
                                      <p:tavLst>
                                        <p:tav tm="0">
                                          <p:val>
                                            <p:fltVal val="0"/>
                                          </p:val>
                                        </p:tav>
                                        <p:tav tm="100000">
                                          <p:val>
                                            <p:strVal val="#ppt_w"/>
                                          </p:val>
                                        </p:tav>
                                      </p:tavLst>
                                    </p:anim>
                                    <p:anim calcmode="lin" valueType="num">
                                      <p:cBhvr>
                                        <p:cTn id="39" dur="750" fill="hold"/>
                                        <p:tgtEl>
                                          <p:spTgt spid="11"/>
                                        </p:tgtEl>
                                        <p:attrNameLst>
                                          <p:attrName>ppt_h</p:attrName>
                                        </p:attrNameLst>
                                      </p:cBhvr>
                                      <p:tavLst>
                                        <p:tav tm="0">
                                          <p:val>
                                            <p:fltVal val="0"/>
                                          </p:val>
                                        </p:tav>
                                        <p:tav tm="100000">
                                          <p:val>
                                            <p:strVal val="#ppt_h"/>
                                          </p:val>
                                        </p:tav>
                                      </p:tavLst>
                                    </p:anim>
                                    <p:animEffect transition="in" filter="fade">
                                      <p:cBhvr>
                                        <p:cTn id="40" dur="750"/>
                                        <p:tgtEl>
                                          <p:spTgt spid="11"/>
                                        </p:tgtEl>
                                      </p:cBhvr>
                                    </p:animEffect>
                                  </p:childTnLst>
                                </p:cTn>
                              </p:par>
                              <p:par>
                                <p:cTn id="41" presetID="6" presetClass="entr" presetSubtype="32" fill="hold" nodeType="withEffect">
                                  <p:stCondLst>
                                    <p:cond delay="2250"/>
                                  </p:stCondLst>
                                  <p:childTnLst>
                                    <p:set>
                                      <p:cBhvr>
                                        <p:cTn id="42" dur="1" fill="hold">
                                          <p:stCondLst>
                                            <p:cond delay="0"/>
                                          </p:stCondLst>
                                        </p:cTn>
                                        <p:tgtEl>
                                          <p:spTgt spid="27"/>
                                        </p:tgtEl>
                                        <p:attrNameLst>
                                          <p:attrName>style.visibility</p:attrName>
                                        </p:attrNameLst>
                                      </p:cBhvr>
                                      <p:to>
                                        <p:strVal val="visible"/>
                                      </p:to>
                                    </p:set>
                                    <p:animEffect transition="in" filter="circle(out)">
                                      <p:cBhvr>
                                        <p:cTn id="43" dur="750"/>
                                        <p:tgtEl>
                                          <p:spTgt spid="27"/>
                                        </p:tgtEl>
                                      </p:cBhvr>
                                    </p:animEffect>
                                  </p:childTnLst>
                                </p:cTn>
                              </p:par>
                              <p:par>
                                <p:cTn id="44" presetID="6" presetClass="entr" presetSubtype="32" fill="hold" nodeType="withEffect">
                                  <p:stCondLst>
                                    <p:cond delay="2250"/>
                                  </p:stCondLst>
                                  <p:childTnLst>
                                    <p:set>
                                      <p:cBhvr>
                                        <p:cTn id="45" dur="1" fill="hold">
                                          <p:stCondLst>
                                            <p:cond delay="0"/>
                                          </p:stCondLst>
                                        </p:cTn>
                                        <p:tgtEl>
                                          <p:spTgt spid="54"/>
                                        </p:tgtEl>
                                        <p:attrNameLst>
                                          <p:attrName>style.visibility</p:attrName>
                                        </p:attrNameLst>
                                      </p:cBhvr>
                                      <p:to>
                                        <p:strVal val="visible"/>
                                      </p:to>
                                    </p:set>
                                    <p:animEffect transition="in" filter="circle(out)">
                                      <p:cBhvr>
                                        <p:cTn id="46" dur="750"/>
                                        <p:tgtEl>
                                          <p:spTgt spid="54"/>
                                        </p:tgtEl>
                                      </p:cBhvr>
                                    </p:animEffect>
                                  </p:childTnLst>
                                </p:cTn>
                              </p:par>
                              <p:par>
                                <p:cTn id="47" presetID="6" presetClass="entr" presetSubtype="32" fill="hold" nodeType="withEffect">
                                  <p:stCondLst>
                                    <p:cond delay="2250"/>
                                  </p:stCondLst>
                                  <p:childTnLst>
                                    <p:set>
                                      <p:cBhvr>
                                        <p:cTn id="48" dur="1" fill="hold">
                                          <p:stCondLst>
                                            <p:cond delay="0"/>
                                          </p:stCondLst>
                                        </p:cTn>
                                        <p:tgtEl>
                                          <p:spTgt spid="46"/>
                                        </p:tgtEl>
                                        <p:attrNameLst>
                                          <p:attrName>style.visibility</p:attrName>
                                        </p:attrNameLst>
                                      </p:cBhvr>
                                      <p:to>
                                        <p:strVal val="visible"/>
                                      </p:to>
                                    </p:set>
                                    <p:animEffect transition="in" filter="circle(out)">
                                      <p:cBhvr>
                                        <p:cTn id="49" dur="750"/>
                                        <p:tgtEl>
                                          <p:spTgt spid="46"/>
                                        </p:tgtEl>
                                      </p:cBhvr>
                                    </p:animEffect>
                                  </p:childTnLst>
                                </p:cTn>
                              </p:par>
                              <p:par>
                                <p:cTn id="50" presetID="6" presetClass="entr" presetSubtype="32" fill="hold" nodeType="withEffect">
                                  <p:stCondLst>
                                    <p:cond delay="2250"/>
                                  </p:stCondLst>
                                  <p:childTnLst>
                                    <p:set>
                                      <p:cBhvr>
                                        <p:cTn id="51" dur="1" fill="hold">
                                          <p:stCondLst>
                                            <p:cond delay="0"/>
                                          </p:stCondLst>
                                        </p:cTn>
                                        <p:tgtEl>
                                          <p:spTgt spid="60"/>
                                        </p:tgtEl>
                                        <p:attrNameLst>
                                          <p:attrName>style.visibility</p:attrName>
                                        </p:attrNameLst>
                                      </p:cBhvr>
                                      <p:to>
                                        <p:strVal val="visible"/>
                                      </p:to>
                                    </p:set>
                                    <p:animEffect transition="in" filter="circle(out)">
                                      <p:cBhvr>
                                        <p:cTn id="52" dur="750"/>
                                        <p:tgtEl>
                                          <p:spTgt spid="60"/>
                                        </p:tgtEl>
                                      </p:cBhvr>
                                    </p:animEffect>
                                  </p:childTnLst>
                                </p:cTn>
                              </p:par>
                              <p:par>
                                <p:cTn id="53" presetID="10" presetClass="entr" presetSubtype="0" fill="hold" grpId="0" nodeType="withEffect">
                                  <p:stCondLst>
                                    <p:cond delay="2750"/>
                                  </p:stCondLst>
                                  <p:childTnLst>
                                    <p:set>
                                      <p:cBhvr>
                                        <p:cTn id="54" dur="1" fill="hold">
                                          <p:stCondLst>
                                            <p:cond delay="0"/>
                                          </p:stCondLst>
                                        </p:cTn>
                                        <p:tgtEl>
                                          <p:spTgt spid="71"/>
                                        </p:tgtEl>
                                        <p:attrNameLst>
                                          <p:attrName>style.visibility</p:attrName>
                                        </p:attrNameLst>
                                      </p:cBhvr>
                                      <p:to>
                                        <p:strVal val="visible"/>
                                      </p:to>
                                    </p:set>
                                    <p:animEffect transition="in" filter="fade">
                                      <p:cBhvr>
                                        <p:cTn id="55" dur="750"/>
                                        <p:tgtEl>
                                          <p:spTgt spid="71"/>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2"/>
                                        </p:tgtEl>
                                        <p:attrNameLst>
                                          <p:attrName>style.visibility</p:attrName>
                                        </p:attrNameLst>
                                      </p:cBhvr>
                                      <p:to>
                                        <p:strVal val="visible"/>
                                      </p:to>
                                    </p:set>
                                    <p:anim calcmode="lin" valueType="num">
                                      <p:cBhvr additive="base">
                                        <p:cTn id="60" dur="500" fill="hold"/>
                                        <p:tgtEl>
                                          <p:spTgt spid="2"/>
                                        </p:tgtEl>
                                        <p:attrNameLst>
                                          <p:attrName>ppt_x</p:attrName>
                                        </p:attrNameLst>
                                      </p:cBhvr>
                                      <p:tavLst>
                                        <p:tav tm="0">
                                          <p:val>
                                            <p:strVal val="#ppt_x"/>
                                          </p:val>
                                        </p:tav>
                                        <p:tav tm="100000">
                                          <p:val>
                                            <p:strVal val="#ppt_x"/>
                                          </p:val>
                                        </p:tav>
                                      </p:tavLst>
                                    </p:anim>
                                    <p:anim calcmode="lin" valueType="num">
                                      <p:cBhvr additive="base">
                                        <p:cTn id="6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wipe(down)">
                                      <p:cBhvr>
                                        <p:cTn id="66" dur="500"/>
                                        <p:tgtEl>
                                          <p:spTgt spid="4"/>
                                        </p:tgtEl>
                                      </p:cBhvr>
                                    </p:animEffec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5"/>
                                        </p:tgtEl>
                                        <p:attrNameLst>
                                          <p:attrName>style.visibility</p:attrName>
                                        </p:attrNameLst>
                                      </p:cBhvr>
                                      <p:to>
                                        <p:strVal val="visible"/>
                                      </p:to>
                                    </p:set>
                                    <p:anim calcmode="lin" valueType="num">
                                      <p:cBhvr additive="base">
                                        <p:cTn id="71" dur="500" fill="hold"/>
                                        <p:tgtEl>
                                          <p:spTgt spid="5"/>
                                        </p:tgtEl>
                                        <p:attrNameLst>
                                          <p:attrName>ppt_x</p:attrName>
                                        </p:attrNameLst>
                                      </p:cBhvr>
                                      <p:tavLst>
                                        <p:tav tm="0">
                                          <p:val>
                                            <p:strVal val="#ppt_x"/>
                                          </p:val>
                                        </p:tav>
                                        <p:tav tm="100000">
                                          <p:val>
                                            <p:strVal val="#ppt_x"/>
                                          </p:val>
                                        </p:tav>
                                      </p:tavLst>
                                    </p:anim>
                                    <p:anim calcmode="lin" valueType="num">
                                      <p:cBhvr additive="base">
                                        <p:cTn id="7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6"/>
                                        </p:tgtEl>
                                        <p:attrNameLst>
                                          <p:attrName>style.visibility</p:attrName>
                                        </p:attrNameLst>
                                      </p:cBhvr>
                                      <p:to>
                                        <p:strVal val="visible"/>
                                      </p:to>
                                    </p:set>
                                    <p:animEffect transition="in" filter="blinds(horizontal)">
                                      <p:cBhvr>
                                        <p:cTn id="77" dur="500"/>
                                        <p:tgtEl>
                                          <p:spTgt spid="6"/>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23"/>
                                        </p:tgtEl>
                                        <p:attrNameLst>
                                          <p:attrName>style.visibility</p:attrName>
                                        </p:attrNameLst>
                                      </p:cBhvr>
                                      <p:to>
                                        <p:strVal val="visible"/>
                                      </p:to>
                                    </p:set>
                                    <p:anim calcmode="lin" valueType="num">
                                      <p:cBhvr additive="base">
                                        <p:cTn id="82" dur="500" fill="hold"/>
                                        <p:tgtEl>
                                          <p:spTgt spid="23"/>
                                        </p:tgtEl>
                                        <p:attrNameLst>
                                          <p:attrName>ppt_x</p:attrName>
                                        </p:attrNameLst>
                                      </p:cBhvr>
                                      <p:tavLst>
                                        <p:tav tm="0">
                                          <p:val>
                                            <p:strVal val="#ppt_x"/>
                                          </p:val>
                                        </p:tav>
                                        <p:tav tm="100000">
                                          <p:val>
                                            <p:strVal val="#ppt_x"/>
                                          </p:val>
                                        </p:tav>
                                      </p:tavLst>
                                    </p:anim>
                                    <p:anim calcmode="lin" valueType="num">
                                      <p:cBhvr additive="base">
                                        <p:cTn id="8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nodeType="clickEffect">
                                  <p:stCondLst>
                                    <p:cond delay="0"/>
                                  </p:stCondLst>
                                  <p:childTnLst>
                                    <p:set>
                                      <p:cBhvr>
                                        <p:cTn id="87" dur="1" fill="hold">
                                          <p:stCondLst>
                                            <p:cond delay="0"/>
                                          </p:stCondLst>
                                        </p:cTn>
                                        <p:tgtEl>
                                          <p:spTgt spid="24"/>
                                        </p:tgtEl>
                                        <p:attrNameLst>
                                          <p:attrName>style.visibility</p:attrName>
                                        </p:attrNameLst>
                                      </p:cBhvr>
                                      <p:to>
                                        <p:strVal val="visible"/>
                                      </p:to>
                                    </p:set>
                                    <p:animEffect transition="in" filter="wipe(down)">
                                      <p:cBhvr>
                                        <p:cTn id="8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11" grpId="0"/>
      <p:bldP spid="12" grpId="0"/>
      <p:bldP spid="13" grpId="0"/>
      <p:bldP spid="14" grpId="0"/>
      <p:bldP spid="2" grpId="0"/>
      <p:bldP spid="2" grpId="1"/>
      <p:bldP spid="5" grpId="0"/>
      <p:bldP spid="5" grpId="1"/>
      <p:bldP spid="23" grpId="0"/>
      <p:bldP spid="23"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nvSpPr>
        <p:spPr>
          <a:xfrm>
            <a:off x="2804161" y="3062605"/>
            <a:ext cx="6583680" cy="1198880"/>
          </a:xfrm>
          <a:prstGeom prst="rect">
            <a:avLst/>
          </a:prstGeom>
          <a:noFill/>
          <a:ln>
            <a:noFill/>
          </a:ln>
        </p:spPr>
        <p:txBody>
          <a:bodyPr wrap="none" rtlCol="0" anchor="t">
            <a:spAutoFit/>
          </a:bodyPr>
          <a:p>
            <a:pPr algn="ctr"/>
            <a:r>
              <a:rPr lang="zh-CN" altLang="en-US" sz="7200" b="1">
                <a:ln w="22225">
                  <a:solidFill>
                    <a:schemeClr val="accent2"/>
                  </a:solidFill>
                  <a:prstDash val="solid"/>
                </a:ln>
                <a:solidFill>
                  <a:schemeClr val="accent2">
                    <a:lumMod val="40000"/>
                    <a:lumOff val="60000"/>
                  </a:schemeClr>
                </a:solidFill>
                <a:effectLst/>
              </a:rPr>
              <a:t>谢谢大家</a:t>
            </a:r>
            <a:r>
              <a:rPr lang="zh-CN" altLang="en-US" sz="7200" b="1">
                <a:ln w="22225">
                  <a:solidFill>
                    <a:schemeClr val="accent2"/>
                  </a:solidFill>
                  <a:prstDash val="solid"/>
                </a:ln>
                <a:solidFill>
                  <a:schemeClr val="accent2">
                    <a:lumMod val="40000"/>
                    <a:lumOff val="60000"/>
                  </a:schemeClr>
                </a:solidFill>
                <a:effectLst/>
              </a:rPr>
              <a:t>观看！</a:t>
            </a:r>
            <a:endParaRPr lang="zh-CN" altLang="en-US" sz="7200" b="1">
              <a:ln w="22225">
                <a:solidFill>
                  <a:schemeClr val="accent2"/>
                </a:solidFill>
                <a:prstDash val="solid"/>
              </a:ln>
              <a:solidFill>
                <a:schemeClr val="accent2">
                  <a:lumMod val="40000"/>
                  <a:lumOff val="60000"/>
                </a:schemeClr>
              </a:solidFill>
              <a:effectLst/>
            </a:endParaRPr>
          </a:p>
        </p:txBody>
      </p:sp>
    </p:spTree>
  </p:cSld>
  <p:clrMapOvr>
    <a:masterClrMapping/>
  </p:clrMapOvr>
</p:sld>
</file>

<file path=ppt/tags/tag1.xml><?xml version="1.0" encoding="utf-8"?>
<p:tagLst xmlns:p="http://schemas.openxmlformats.org/presentationml/2006/main">
  <p:tag name="COMMONDATA" val="eyJoZGlkIjoiYmFjNjVlMTI3YWYwNDA4NWRiNWI3YTlmNjBkNzIwNzcifQ=="/>
</p:tagLst>
</file>

<file path=ppt/theme/theme1.xml><?xml version="1.0" encoding="utf-8"?>
<a:theme xmlns:a="http://schemas.openxmlformats.org/drawingml/2006/main" name="Office Theme">
  <a:themeElements>
    <a:clrScheme name="col">
      <a:dk1>
        <a:srgbClr val="000000"/>
      </a:dk1>
      <a:lt1>
        <a:srgbClr val="FFFFFF"/>
      </a:lt1>
      <a:dk2>
        <a:srgbClr val="2D3847"/>
      </a:dk2>
      <a:lt2>
        <a:srgbClr val="E7E6E6"/>
      </a:lt2>
      <a:accent1>
        <a:srgbClr val="005DEF"/>
      </a:accent1>
      <a:accent2>
        <a:srgbClr val="009FDE"/>
      </a:accent2>
      <a:accent3>
        <a:srgbClr val="00B8D8"/>
      </a:accent3>
      <a:accent4>
        <a:srgbClr val="00DAD0"/>
      </a:accent4>
      <a:accent5>
        <a:srgbClr val="00EDDB"/>
      </a:accent5>
      <a:accent6>
        <a:srgbClr val="0DFFE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704</Words>
  <Application>WPS 演示</Application>
  <PresentationFormat>宽屏</PresentationFormat>
  <Paragraphs>100</Paragraphs>
  <Slides>9</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9</vt:i4>
      </vt:variant>
    </vt:vector>
  </HeadingPairs>
  <TitlesOfParts>
    <vt:vector size="25" baseType="lpstr">
      <vt:lpstr>Arial</vt:lpstr>
      <vt:lpstr>宋体</vt:lpstr>
      <vt:lpstr>Wingdings</vt:lpstr>
      <vt:lpstr>Poppins</vt:lpstr>
      <vt:lpstr>Open Sans</vt:lpstr>
      <vt:lpstr>Segoe UI Light</vt:lpstr>
      <vt:lpstr>Open Sans Light</vt:lpstr>
      <vt:lpstr>Yu Gothic UI Light</vt:lpstr>
      <vt:lpstr>Segoe UI</vt:lpstr>
      <vt:lpstr>Segoe Print</vt:lpstr>
      <vt:lpstr>Poppins Light</vt:lpstr>
      <vt:lpstr>Calibri</vt:lpstr>
      <vt:lpstr>等线</vt:lpstr>
      <vt:lpstr>微软雅黑</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pratamayoga</dc:creator>
  <cp:lastModifiedBy>十安</cp:lastModifiedBy>
  <cp:revision>456</cp:revision>
  <dcterms:created xsi:type="dcterms:W3CDTF">2018-08-10T01:04:00Z</dcterms:created>
  <dcterms:modified xsi:type="dcterms:W3CDTF">2022-05-29T10:03:15Z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116F4D62596940C987FDFCB348C7A855</vt:lpwstr>
  </property>
  <property fmtid="{D5CDD505-2E9C-101B-9397-08002B2CF9AE}" pid="3" name="KSOProductBuildVer">
    <vt:lpwstr>2052-11.1.0.11744</vt:lpwstr>
  </property>
</Properties>
</file>